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Lst>
  <p:notesMasterIdLst>
    <p:notesMasterId r:id="rId39"/>
  </p:notesMasterIdLst>
  <p:sldIdLst>
    <p:sldId id="312" r:id="rId2"/>
    <p:sldId id="315" r:id="rId3"/>
    <p:sldId id="1377" r:id="rId4"/>
    <p:sldId id="337" r:id="rId5"/>
    <p:sldId id="1421" r:id="rId6"/>
    <p:sldId id="1422" r:id="rId7"/>
    <p:sldId id="1423" r:id="rId8"/>
    <p:sldId id="1424" r:id="rId9"/>
    <p:sldId id="1425" r:id="rId10"/>
    <p:sldId id="1395" r:id="rId11"/>
    <p:sldId id="1396" r:id="rId12"/>
    <p:sldId id="1426" r:id="rId13"/>
    <p:sldId id="1385" r:id="rId14"/>
    <p:sldId id="1389" r:id="rId15"/>
    <p:sldId id="1390" r:id="rId16"/>
    <p:sldId id="1391" r:id="rId17"/>
    <p:sldId id="1392" r:id="rId18"/>
    <p:sldId id="1403" r:id="rId19"/>
    <p:sldId id="1405" r:id="rId20"/>
    <p:sldId id="1416" r:id="rId21"/>
    <p:sldId id="1417" r:id="rId22"/>
    <p:sldId id="1418" r:id="rId23"/>
    <p:sldId id="1406" r:id="rId24"/>
    <p:sldId id="1419" r:id="rId25"/>
    <p:sldId id="1408" r:id="rId26"/>
    <p:sldId id="1387" r:id="rId27"/>
    <p:sldId id="1410" r:id="rId28"/>
    <p:sldId id="1411" r:id="rId29"/>
    <p:sldId id="1413" r:id="rId30"/>
    <p:sldId id="1412" r:id="rId31"/>
    <p:sldId id="1394" r:id="rId32"/>
    <p:sldId id="1404" r:id="rId33"/>
    <p:sldId id="1420" r:id="rId34"/>
    <p:sldId id="1428" r:id="rId35"/>
    <p:sldId id="1427" r:id="rId36"/>
    <p:sldId id="1388" r:id="rId37"/>
    <p:sldId id="1014" r:id="rId38"/>
  </p:sldIdLst>
  <p:sldSz cx="9144000" cy="5143500" type="screen16x9"/>
  <p:notesSz cx="6858000" cy="9144000"/>
  <p:embeddedFontLst>
    <p:embeddedFont>
      <p:font typeface="Figtree" charset="0"/>
      <p:regular r:id="rId40"/>
      <p:bold r:id="rId41"/>
      <p:italic r:id="rId42"/>
      <p:boldItalic r:id="rId43"/>
    </p:embeddedFont>
    <p:embeddedFont>
      <p:font typeface="Open Sans" panose="020B0606030504020204" pitchFamily="34" charset="0"/>
      <p:regular r:id="rId44"/>
      <p:bold r:id="rId45"/>
      <p:italic r:id="rId46"/>
      <p:boldItalic r:id="rId4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148351-4E98-4681-0B04-097CCD288518}" name="David Sloan" initials="DS" userId="S::dsloan@vispero.com::83457617-9068-47c0-a0a0-0b9c383fb32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758"/>
    <a:srgbClr val="FBFA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623368-49B3-4A54-8827-D4980889BB3F}" v="3" dt="2026-03-26T13:52:17.1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5528" autoAdjust="0"/>
  </p:normalViewPr>
  <p:slideViewPr>
    <p:cSldViewPr snapToGrid="0">
      <p:cViewPr varScale="1">
        <p:scale>
          <a:sx n="95" d="100"/>
          <a:sy n="95" d="100"/>
        </p:scale>
        <p:origin x="2100" y="9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4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3.fntdata"/><Relationship Id="rId47" Type="http://schemas.openxmlformats.org/officeDocument/2006/relationships/font" Target="fonts/font8.fntdata"/><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font" Target="fonts/font6.fntdata"/><Relationship Id="rId53" Type="http://schemas.microsoft.com/office/2018/10/relationships/authors" Target="author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5.fntdata"/><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4.fntdata"/><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7.fntdata"/><Relationship Id="rId20" Type="http://schemas.openxmlformats.org/officeDocument/2006/relationships/slide" Target="slides/slide19.xml"/><Relationship Id="rId41"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endParaRPr lang="en-GB" i="0" dirty="0"/>
          </a:p>
        </p:txBody>
      </p:sp>
      <p:sp>
        <p:nvSpPr>
          <p:cNvPr id="4" name="Slide Number Placeholder 3"/>
          <p:cNvSpPr>
            <a:spLocks noGrp="1"/>
          </p:cNvSpPr>
          <p:nvPr>
            <p:ph type="sldNum" sz="quarter" idx="5"/>
          </p:nvPr>
        </p:nvSpPr>
        <p:spPr/>
        <p:txBody>
          <a:bodyPr/>
          <a:lstStyle/>
          <a:p>
            <a:fld id="{2F455CA1-8AB9-7F4B-8B56-30FA76A0413A}" type="slidenum">
              <a:rPr lang="en-US" smtClean="0"/>
              <a:t>3</a:t>
            </a:fld>
            <a:endParaRPr lang="en-US"/>
          </a:p>
        </p:txBody>
      </p:sp>
    </p:spTree>
    <p:extLst>
      <p:ext uri="{BB962C8B-B14F-4D97-AF65-F5344CB8AC3E}">
        <p14:creationId xmlns:p14="http://schemas.microsoft.com/office/powerpoint/2010/main" val="3116314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These are effective compliance dates – we may not see federal enforcement the day after, but public entities should be ready to manage compliance enquiries or complaint letters</a:t>
            </a:r>
          </a:p>
          <a:p>
            <a:endParaRPr lang="en-GB" dirty="0"/>
          </a:p>
          <a:p>
            <a:r>
              <a:rPr lang="en-GB" dirty="0"/>
              <a:t>By contrast, Section 1557’s compliance date has already passed – for most of the requirements, it was July 5 2024</a:t>
            </a:r>
          </a:p>
        </p:txBody>
      </p:sp>
      <p:sp>
        <p:nvSpPr>
          <p:cNvPr id="4" name="Slide Number Placeholder 3"/>
          <p:cNvSpPr>
            <a:spLocks noGrp="1"/>
          </p:cNvSpPr>
          <p:nvPr>
            <p:ph type="sldNum" sz="quarter" idx="5"/>
          </p:nvPr>
        </p:nvSpPr>
        <p:spPr/>
        <p:txBody>
          <a:bodyPr/>
          <a:lstStyle/>
          <a:p>
            <a:fld id="{2F455CA1-8AB9-7F4B-8B56-30FA76A0413A}" type="slidenum">
              <a:rPr lang="en-US" smtClean="0"/>
              <a:t>13</a:t>
            </a:fld>
            <a:endParaRPr lang="en-US"/>
          </a:p>
        </p:txBody>
      </p:sp>
    </p:spTree>
    <p:extLst>
      <p:ext uri="{BB962C8B-B14F-4D97-AF65-F5344CB8AC3E}">
        <p14:creationId xmlns:p14="http://schemas.microsoft.com/office/powerpoint/2010/main" val="34600676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14</a:t>
            </a:fld>
            <a:endParaRPr lang="en-US"/>
          </a:p>
        </p:txBody>
      </p:sp>
    </p:spTree>
    <p:extLst>
      <p:ext uri="{BB962C8B-B14F-4D97-AF65-F5344CB8AC3E}">
        <p14:creationId xmlns:p14="http://schemas.microsoft.com/office/powerpoint/2010/main" val="15701443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The underlying requirement for effective communication still applies.</a:t>
            </a:r>
          </a:p>
          <a:p>
            <a:r>
              <a:rPr lang="en-GB" dirty="0"/>
              <a:t>Archived means all of the following:</a:t>
            </a:r>
          </a:p>
          <a:p>
            <a:pPr lvl="1"/>
            <a:r>
              <a:rPr lang="en-US" dirty="0"/>
              <a:t>The content was created before the date the healthcare provider must comply with this rule, or reproduces paper documents or the contents of other physical media (audiotapes, film negatives, and CD-ROMs for example) that were created before the healthcare provider must comply with this rule, AND</a:t>
            </a:r>
          </a:p>
          <a:p>
            <a:pPr lvl="1"/>
            <a:r>
              <a:rPr lang="en-US" dirty="0"/>
              <a:t>The content is retained only for reference, research, or recordkeeping, AND</a:t>
            </a:r>
          </a:p>
          <a:p>
            <a:pPr lvl="1"/>
            <a:r>
              <a:rPr lang="en-US" dirty="0"/>
              <a:t>The content is kept in a special area for archived content, AND</a:t>
            </a:r>
          </a:p>
          <a:p>
            <a:pPr lvl="1"/>
            <a:r>
              <a:rPr lang="en-US" dirty="0"/>
              <a:t>The content has not been changed since it was archived.</a:t>
            </a:r>
          </a:p>
          <a:p>
            <a:pPr lvl="0"/>
            <a:r>
              <a:rPr lang="en-US" dirty="0"/>
              <a:t>Pre-existing conventional electronic documents means:</a:t>
            </a:r>
          </a:p>
          <a:p>
            <a:pPr lvl="1"/>
            <a:r>
              <a:rPr lang="en-US" dirty="0"/>
              <a:t>The documents are word processing, presentation, PDF, or spreadsheet files; AND</a:t>
            </a:r>
          </a:p>
          <a:p>
            <a:pPr lvl="1"/>
            <a:r>
              <a:rPr lang="en-US" dirty="0"/>
              <a:t>They were available on a provider’s website or mobile app before the date the provider must comply with this rule; AND</a:t>
            </a:r>
          </a:p>
          <a:p>
            <a:pPr lvl="1"/>
            <a:r>
              <a:rPr lang="en-US" dirty="0"/>
              <a:t>They are not currently being used to provide healthcare services, programs, or activities.</a:t>
            </a:r>
          </a:p>
          <a:p>
            <a:pPr lvl="0"/>
            <a:r>
              <a:rPr lang="en-GB" dirty="0"/>
              <a:t>Individualized password protected documents are significant digital assets in healthcare delivery (EHRs, including visit notes, prescriptions, test results) so addressing accessibility is still a priority</a:t>
            </a:r>
          </a:p>
        </p:txBody>
      </p:sp>
      <p:sp>
        <p:nvSpPr>
          <p:cNvPr id="4" name="Slide Number Placeholder 3"/>
          <p:cNvSpPr>
            <a:spLocks noGrp="1"/>
          </p:cNvSpPr>
          <p:nvPr>
            <p:ph type="sldNum" sz="quarter" idx="5"/>
          </p:nvPr>
        </p:nvSpPr>
        <p:spPr/>
        <p:txBody>
          <a:bodyPr/>
          <a:lstStyle/>
          <a:p>
            <a:fld id="{2F455CA1-8AB9-7F4B-8B56-30FA76A0413A}" type="slidenum">
              <a:rPr lang="en-US" smtClean="0"/>
              <a:t>15</a:t>
            </a:fld>
            <a:endParaRPr lang="en-US"/>
          </a:p>
        </p:txBody>
      </p:sp>
    </p:spTree>
    <p:extLst>
      <p:ext uri="{BB962C8B-B14F-4D97-AF65-F5344CB8AC3E}">
        <p14:creationId xmlns:p14="http://schemas.microsoft.com/office/powerpoint/2010/main" val="2338710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Exceptions for fundamental alteration and undue burden are consistent across ADA, Section 504, and the ACA and require a defined process with legal advice and organizational financial leaders. They should not be entered into lightly. </a:t>
            </a:r>
          </a:p>
        </p:txBody>
      </p:sp>
      <p:sp>
        <p:nvSpPr>
          <p:cNvPr id="4" name="Slide Number Placeholder 3"/>
          <p:cNvSpPr>
            <a:spLocks noGrp="1"/>
          </p:cNvSpPr>
          <p:nvPr>
            <p:ph type="sldNum" sz="quarter" idx="5"/>
          </p:nvPr>
        </p:nvSpPr>
        <p:spPr/>
        <p:txBody>
          <a:bodyPr/>
          <a:lstStyle/>
          <a:p>
            <a:fld id="{2F455CA1-8AB9-7F4B-8B56-30FA76A0413A}" type="slidenum">
              <a:rPr lang="en-US" smtClean="0"/>
              <a:t>16</a:t>
            </a:fld>
            <a:endParaRPr lang="en-US"/>
          </a:p>
        </p:txBody>
      </p:sp>
    </p:spTree>
    <p:extLst>
      <p:ext uri="{BB962C8B-B14F-4D97-AF65-F5344CB8AC3E}">
        <p14:creationId xmlns:p14="http://schemas.microsoft.com/office/powerpoint/2010/main" val="23312345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17</a:t>
            </a:fld>
            <a:endParaRPr lang="en-US"/>
          </a:p>
        </p:txBody>
      </p:sp>
    </p:spTree>
    <p:extLst>
      <p:ext uri="{BB962C8B-B14F-4D97-AF65-F5344CB8AC3E}">
        <p14:creationId xmlns:p14="http://schemas.microsoft.com/office/powerpoint/2010/main" val="3493499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0CF67-B75A-8066-49D9-6149D5C16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A9D7C3-6550-B068-FCEF-1C898A5BF12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0DCB16F-7C4F-D8E8-3597-969A1D133F5D}"/>
              </a:ext>
            </a:extLst>
          </p:cNvPr>
          <p:cNvSpPr>
            <a:spLocks noGrp="1"/>
          </p:cNvSpPr>
          <p:nvPr>
            <p:ph type="body" idx="1"/>
          </p:nvPr>
        </p:nvSpPr>
        <p:spPr/>
        <p:txBody>
          <a:bodyPr/>
          <a:lstStyle/>
          <a:p>
            <a:pPr marL="139700" indent="0">
              <a:buNone/>
            </a:pPr>
            <a:r>
              <a:rPr lang="en-GB" dirty="0"/>
              <a:t>This is a broad approach that can be adapted based on available resources, budget, and time.</a:t>
            </a:r>
          </a:p>
          <a:p>
            <a:pPr marL="139700" indent="0">
              <a:buNone/>
            </a:pPr>
            <a:r>
              <a:rPr lang="en-US" dirty="0"/>
              <a:t>Existing staff, expertise, frameworks and processes can be extended to establish a shared understanding of digital accessibility requirements and how best to respond</a:t>
            </a:r>
          </a:p>
          <a:p>
            <a:pPr marL="139700" indent="0">
              <a:buNone/>
            </a:pPr>
            <a:endParaRPr lang="en-GB" dirty="0"/>
          </a:p>
        </p:txBody>
      </p:sp>
      <p:sp>
        <p:nvSpPr>
          <p:cNvPr id="4" name="Slide Number Placeholder 3">
            <a:extLst>
              <a:ext uri="{FF2B5EF4-FFF2-40B4-BE49-F238E27FC236}">
                <a16:creationId xmlns:a16="http://schemas.microsoft.com/office/drawing/2014/main" id="{CE3B698E-1624-C565-5FD2-C4F2B8116BAC}"/>
              </a:ext>
            </a:extLst>
          </p:cNvPr>
          <p:cNvSpPr>
            <a:spLocks noGrp="1"/>
          </p:cNvSpPr>
          <p:nvPr>
            <p:ph type="sldNum" sz="quarter" idx="5"/>
          </p:nvPr>
        </p:nvSpPr>
        <p:spPr/>
        <p:txBody>
          <a:bodyPr/>
          <a:lstStyle/>
          <a:p>
            <a:fld id="{2F455CA1-8AB9-7F4B-8B56-30FA76A0413A}" type="slidenum">
              <a:rPr lang="en-US" smtClean="0"/>
              <a:t>19</a:t>
            </a:fld>
            <a:endParaRPr lang="en-US"/>
          </a:p>
        </p:txBody>
      </p:sp>
    </p:spTree>
    <p:extLst>
      <p:ext uri="{BB962C8B-B14F-4D97-AF65-F5344CB8AC3E}">
        <p14:creationId xmlns:p14="http://schemas.microsoft.com/office/powerpoint/2010/main" val="12947282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049E-7491-983B-D9E4-149C29303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34E345-0E6B-3B3E-8A33-A3F9B6DCAA9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4C6BAE6-D2B0-C434-93CD-3FAC317194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725623-04ED-1715-7F6E-52A84CB2796B}"/>
              </a:ext>
            </a:extLst>
          </p:cNvPr>
          <p:cNvSpPr>
            <a:spLocks noGrp="1"/>
          </p:cNvSpPr>
          <p:nvPr>
            <p:ph type="sldNum" sz="quarter" idx="5"/>
          </p:nvPr>
        </p:nvSpPr>
        <p:spPr/>
        <p:txBody>
          <a:bodyPr/>
          <a:lstStyle/>
          <a:p>
            <a:fld id="{2F455CA1-8AB9-7F4B-8B56-30FA76A0413A}" type="slidenum">
              <a:rPr lang="en-US" smtClean="0"/>
              <a:t>20</a:t>
            </a:fld>
            <a:endParaRPr lang="en-US"/>
          </a:p>
        </p:txBody>
      </p:sp>
    </p:spTree>
    <p:extLst>
      <p:ext uri="{BB962C8B-B14F-4D97-AF65-F5344CB8AC3E}">
        <p14:creationId xmlns:p14="http://schemas.microsoft.com/office/powerpoint/2010/main" val="24407967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B7570-7D4F-E4A7-1A9A-57F735751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D6C02E-D14B-83EB-E08C-CF33BA97DCE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DA56F61-F4CB-0A86-F90E-9CC1EE539332}"/>
              </a:ext>
            </a:extLst>
          </p:cNvPr>
          <p:cNvSpPr>
            <a:spLocks noGrp="1"/>
          </p:cNvSpPr>
          <p:nvPr>
            <p:ph type="body" idx="1"/>
          </p:nvPr>
        </p:nvSpPr>
        <p:spPr/>
        <p:txBody>
          <a:bodyPr/>
          <a:lstStyle/>
          <a:p>
            <a:r>
              <a:rPr lang="en-GB" dirty="0"/>
              <a:t>Ownership means – who’s responsible for fixing issues with the digital resource?</a:t>
            </a:r>
          </a:p>
        </p:txBody>
      </p:sp>
      <p:sp>
        <p:nvSpPr>
          <p:cNvPr id="4" name="Slide Number Placeholder 3">
            <a:extLst>
              <a:ext uri="{FF2B5EF4-FFF2-40B4-BE49-F238E27FC236}">
                <a16:creationId xmlns:a16="http://schemas.microsoft.com/office/drawing/2014/main" id="{24C8FB3D-FF58-2B1D-8B86-9E1DF1FC09A5}"/>
              </a:ext>
            </a:extLst>
          </p:cNvPr>
          <p:cNvSpPr>
            <a:spLocks noGrp="1"/>
          </p:cNvSpPr>
          <p:nvPr>
            <p:ph type="sldNum" sz="quarter" idx="5"/>
          </p:nvPr>
        </p:nvSpPr>
        <p:spPr/>
        <p:txBody>
          <a:bodyPr/>
          <a:lstStyle/>
          <a:p>
            <a:fld id="{2F455CA1-8AB9-7F4B-8B56-30FA76A0413A}" type="slidenum">
              <a:rPr lang="en-US" smtClean="0"/>
              <a:t>21</a:t>
            </a:fld>
            <a:endParaRPr lang="en-US"/>
          </a:p>
        </p:txBody>
      </p:sp>
    </p:spTree>
    <p:extLst>
      <p:ext uri="{BB962C8B-B14F-4D97-AF65-F5344CB8AC3E}">
        <p14:creationId xmlns:p14="http://schemas.microsoft.com/office/powerpoint/2010/main" val="18468659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AF8DF-56F1-DFDF-423F-DAFDC5EFF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3A12A7-0591-C0D8-2956-5816523A59B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5FDAF15-4F65-818E-6690-B382B3418733}"/>
              </a:ext>
            </a:extLst>
          </p:cNvPr>
          <p:cNvSpPr>
            <a:spLocks noGrp="1"/>
          </p:cNvSpPr>
          <p:nvPr>
            <p:ph type="body" idx="1"/>
          </p:nvPr>
        </p:nvSpPr>
        <p:spPr/>
        <p:txBody>
          <a:bodyPr/>
          <a:lstStyle/>
          <a:p>
            <a:r>
              <a:rPr lang="en-GB" dirty="0"/>
              <a:t>For kiosks and hardware, consider additional relevant standards such as 2010 ADA Standards, Section 508 and the European standard EN 301 549</a:t>
            </a:r>
          </a:p>
        </p:txBody>
      </p:sp>
      <p:sp>
        <p:nvSpPr>
          <p:cNvPr id="4" name="Slide Number Placeholder 3">
            <a:extLst>
              <a:ext uri="{FF2B5EF4-FFF2-40B4-BE49-F238E27FC236}">
                <a16:creationId xmlns:a16="http://schemas.microsoft.com/office/drawing/2014/main" id="{F80D5A10-6B32-F65C-FB69-5E9B0EB6E796}"/>
              </a:ext>
            </a:extLst>
          </p:cNvPr>
          <p:cNvSpPr>
            <a:spLocks noGrp="1"/>
          </p:cNvSpPr>
          <p:nvPr>
            <p:ph type="sldNum" sz="quarter" idx="5"/>
          </p:nvPr>
        </p:nvSpPr>
        <p:spPr/>
        <p:txBody>
          <a:bodyPr/>
          <a:lstStyle/>
          <a:p>
            <a:fld id="{2F455CA1-8AB9-7F4B-8B56-30FA76A0413A}" type="slidenum">
              <a:rPr lang="en-US" smtClean="0"/>
              <a:t>22</a:t>
            </a:fld>
            <a:endParaRPr lang="en-US"/>
          </a:p>
        </p:txBody>
      </p:sp>
    </p:spTree>
    <p:extLst>
      <p:ext uri="{BB962C8B-B14F-4D97-AF65-F5344CB8AC3E}">
        <p14:creationId xmlns:p14="http://schemas.microsoft.com/office/powerpoint/2010/main" val="1017976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EDD9B-4E71-24B7-0CDF-FE787BE480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FA587-82C5-46C0-6167-70784AB5EEF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B275A8E-0442-9B4B-E77A-6B412528C5D4}"/>
              </a:ext>
            </a:extLst>
          </p:cNvPr>
          <p:cNvSpPr>
            <a:spLocks noGrp="1"/>
          </p:cNvSpPr>
          <p:nvPr>
            <p:ph type="body" idx="1"/>
          </p:nvPr>
        </p:nvSpPr>
        <p:spPr/>
        <p:txBody>
          <a:bodyPr/>
          <a:lstStyle/>
          <a:p>
            <a:r>
              <a:rPr lang="en-GB" dirty="0"/>
              <a:t>If an issue has high severity and low effort to fix – fix it first!</a:t>
            </a:r>
          </a:p>
        </p:txBody>
      </p:sp>
      <p:sp>
        <p:nvSpPr>
          <p:cNvPr id="4" name="Slide Number Placeholder 3">
            <a:extLst>
              <a:ext uri="{FF2B5EF4-FFF2-40B4-BE49-F238E27FC236}">
                <a16:creationId xmlns:a16="http://schemas.microsoft.com/office/drawing/2014/main" id="{F0328C83-5DEE-48ED-86A2-A25B19AF1AFE}"/>
              </a:ext>
            </a:extLst>
          </p:cNvPr>
          <p:cNvSpPr>
            <a:spLocks noGrp="1"/>
          </p:cNvSpPr>
          <p:nvPr>
            <p:ph type="sldNum" sz="quarter" idx="5"/>
          </p:nvPr>
        </p:nvSpPr>
        <p:spPr/>
        <p:txBody>
          <a:bodyPr/>
          <a:lstStyle/>
          <a:p>
            <a:fld id="{2F455CA1-8AB9-7F4B-8B56-30FA76A0413A}" type="slidenum">
              <a:rPr lang="en-US" smtClean="0"/>
              <a:t>23</a:t>
            </a:fld>
            <a:endParaRPr lang="en-US"/>
          </a:p>
        </p:txBody>
      </p:sp>
    </p:spTree>
    <p:extLst>
      <p:ext uri="{BB962C8B-B14F-4D97-AF65-F5344CB8AC3E}">
        <p14:creationId xmlns:p14="http://schemas.microsoft.com/office/powerpoint/2010/main" val="1749275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C2572-524D-A423-88CD-BC38AB2CA3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093E8F-0ED8-FD61-ACA9-25EAC178072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2608439-1846-4FCD-243E-B840B32F43C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1C10F58-5FE6-DA8C-0D90-F7A4096C3CF0}"/>
              </a:ext>
            </a:extLst>
          </p:cNvPr>
          <p:cNvSpPr>
            <a:spLocks noGrp="1"/>
          </p:cNvSpPr>
          <p:nvPr>
            <p:ph type="sldNum" sz="quarter" idx="5"/>
          </p:nvPr>
        </p:nvSpPr>
        <p:spPr/>
        <p:txBody>
          <a:bodyPr/>
          <a:lstStyle/>
          <a:p>
            <a:fld id="{2F455CA1-8AB9-7F4B-8B56-30FA76A0413A}" type="slidenum">
              <a:rPr lang="en-US" smtClean="0"/>
              <a:t>5</a:t>
            </a:fld>
            <a:endParaRPr lang="en-US"/>
          </a:p>
        </p:txBody>
      </p:sp>
    </p:spTree>
    <p:extLst>
      <p:ext uri="{BB962C8B-B14F-4D97-AF65-F5344CB8AC3E}">
        <p14:creationId xmlns:p14="http://schemas.microsoft.com/office/powerpoint/2010/main" val="42636860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B71CF-ABB3-6CF0-715F-16558267A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330EB0-CA1D-844B-3D72-19E0AD5BE2E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5267555B-9448-7EB2-BE5F-40B26F3F0B3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24F77DF-881E-5EAE-EF4D-EBF7AE53BD7B}"/>
              </a:ext>
            </a:extLst>
          </p:cNvPr>
          <p:cNvSpPr>
            <a:spLocks noGrp="1"/>
          </p:cNvSpPr>
          <p:nvPr>
            <p:ph type="sldNum" sz="quarter" idx="5"/>
          </p:nvPr>
        </p:nvSpPr>
        <p:spPr/>
        <p:txBody>
          <a:bodyPr/>
          <a:lstStyle/>
          <a:p>
            <a:fld id="{2F455CA1-8AB9-7F4B-8B56-30FA76A0413A}" type="slidenum">
              <a:rPr lang="en-US" smtClean="0"/>
              <a:t>24</a:t>
            </a:fld>
            <a:endParaRPr lang="en-US"/>
          </a:p>
        </p:txBody>
      </p:sp>
    </p:spTree>
    <p:extLst>
      <p:ext uri="{BB962C8B-B14F-4D97-AF65-F5344CB8AC3E}">
        <p14:creationId xmlns:p14="http://schemas.microsoft.com/office/powerpoint/2010/main" val="2460075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In parallel with efforts to remediate, focus on building organizational capacity</a:t>
            </a:r>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25</a:t>
            </a:fld>
            <a:endParaRPr lang="en-US"/>
          </a:p>
        </p:txBody>
      </p:sp>
    </p:spTree>
    <p:extLst>
      <p:ext uri="{BB962C8B-B14F-4D97-AF65-F5344CB8AC3E}">
        <p14:creationId xmlns:p14="http://schemas.microsoft.com/office/powerpoint/2010/main" val="3411921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26</a:t>
            </a:fld>
            <a:endParaRPr lang="en-US"/>
          </a:p>
        </p:txBody>
      </p:sp>
    </p:spTree>
    <p:extLst>
      <p:ext uri="{BB962C8B-B14F-4D97-AF65-F5344CB8AC3E}">
        <p14:creationId xmlns:p14="http://schemas.microsoft.com/office/powerpoint/2010/main" val="36037993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D6455-1FE4-584F-806F-C04740760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A76AEE-B885-37CA-5D27-FF4D6591E9B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9F78BF8-5BCA-6AF7-DC77-1046E02150D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0AB3364-10F5-6278-53E2-FC9EC70F1DE4}"/>
              </a:ext>
            </a:extLst>
          </p:cNvPr>
          <p:cNvSpPr>
            <a:spLocks noGrp="1"/>
          </p:cNvSpPr>
          <p:nvPr>
            <p:ph type="sldNum" sz="quarter" idx="5"/>
          </p:nvPr>
        </p:nvSpPr>
        <p:spPr/>
        <p:txBody>
          <a:bodyPr/>
          <a:lstStyle/>
          <a:p>
            <a:fld id="{2F455CA1-8AB9-7F4B-8B56-30FA76A0413A}" type="slidenum">
              <a:rPr lang="en-US" smtClean="0"/>
              <a:t>27</a:t>
            </a:fld>
            <a:endParaRPr lang="en-US"/>
          </a:p>
        </p:txBody>
      </p:sp>
    </p:spTree>
    <p:extLst>
      <p:ext uri="{BB962C8B-B14F-4D97-AF65-F5344CB8AC3E}">
        <p14:creationId xmlns:p14="http://schemas.microsoft.com/office/powerpoint/2010/main" val="20860575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B7639A-2374-3B8D-6CF6-FA3DF96D8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C6D80-9F48-96D0-3A05-A10DCCE94C0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C309B8A-E52D-4BC2-872D-918123DEA16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1B08CDE-9EB2-1B5D-0650-7711843856F8}"/>
              </a:ext>
            </a:extLst>
          </p:cNvPr>
          <p:cNvSpPr>
            <a:spLocks noGrp="1"/>
          </p:cNvSpPr>
          <p:nvPr>
            <p:ph type="sldNum" sz="quarter" idx="5"/>
          </p:nvPr>
        </p:nvSpPr>
        <p:spPr/>
        <p:txBody>
          <a:bodyPr/>
          <a:lstStyle/>
          <a:p>
            <a:fld id="{2F455CA1-8AB9-7F4B-8B56-30FA76A0413A}" type="slidenum">
              <a:rPr lang="en-US" smtClean="0"/>
              <a:t>28</a:t>
            </a:fld>
            <a:endParaRPr lang="en-US"/>
          </a:p>
        </p:txBody>
      </p:sp>
    </p:spTree>
    <p:extLst>
      <p:ext uri="{BB962C8B-B14F-4D97-AF65-F5344CB8AC3E}">
        <p14:creationId xmlns:p14="http://schemas.microsoft.com/office/powerpoint/2010/main" val="21749202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E5AF2-2D59-B87D-E136-50B01ECDB3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F3C262-67A5-4E82-0FBE-44553F8C6E8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70D1150-3CAF-A9C9-1B7A-109EE877212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FC00AA1-9DD3-3CEE-8DF2-C838F8E245E3}"/>
              </a:ext>
            </a:extLst>
          </p:cNvPr>
          <p:cNvSpPr>
            <a:spLocks noGrp="1"/>
          </p:cNvSpPr>
          <p:nvPr>
            <p:ph type="sldNum" sz="quarter" idx="5"/>
          </p:nvPr>
        </p:nvSpPr>
        <p:spPr/>
        <p:txBody>
          <a:bodyPr/>
          <a:lstStyle/>
          <a:p>
            <a:fld id="{2F455CA1-8AB9-7F4B-8B56-30FA76A0413A}" type="slidenum">
              <a:rPr lang="en-US" smtClean="0"/>
              <a:t>29</a:t>
            </a:fld>
            <a:endParaRPr lang="en-US"/>
          </a:p>
        </p:txBody>
      </p:sp>
    </p:spTree>
    <p:extLst>
      <p:ext uri="{BB962C8B-B14F-4D97-AF65-F5344CB8AC3E}">
        <p14:creationId xmlns:p14="http://schemas.microsoft.com/office/powerpoint/2010/main" val="30487727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2E741-A964-0F4C-66FB-B7F37271D8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ADC5EF-114B-66A8-8B31-9773A2AEF3E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9D413BB-6909-4583-EC0B-76DA8A8D5001}"/>
              </a:ext>
            </a:extLst>
          </p:cNvPr>
          <p:cNvSpPr>
            <a:spLocks noGrp="1"/>
          </p:cNvSpPr>
          <p:nvPr>
            <p:ph type="body" idx="1"/>
          </p:nvPr>
        </p:nvSpPr>
        <p:spPr/>
        <p:txBody>
          <a:bodyPr/>
          <a:lstStyle/>
          <a:p>
            <a:pPr marL="139700" indent="0">
              <a:buNone/>
            </a:pPr>
            <a:r>
              <a:rPr lang="en-GB" dirty="0"/>
              <a:t>Communicate with your vendors. Ask them what they’re doing to provide compliant technology. If they can’t answer, look at alternatives where available.</a:t>
            </a:r>
          </a:p>
          <a:p>
            <a:pPr marL="139700" indent="0">
              <a:buNone/>
            </a:pPr>
            <a:r>
              <a:rPr lang="en-GB" dirty="0"/>
              <a:t>Especially for hardware, it’s important to understand components of the supply chain:</a:t>
            </a:r>
          </a:p>
          <a:p>
            <a:pPr marL="457200" indent="-317500">
              <a:buFontTx/>
              <a:buChar char="-"/>
            </a:pPr>
            <a:r>
              <a:rPr lang="en-GB" dirty="0"/>
              <a:t>Who is responsible for any piece of hardware or software that is operated by an end user?</a:t>
            </a:r>
          </a:p>
          <a:p>
            <a:pPr marL="457200" indent="-317500">
              <a:buFontTx/>
              <a:buChar char="-"/>
            </a:pPr>
            <a:r>
              <a:rPr lang="en-GB" dirty="0"/>
              <a:t>Are their accessibility responsibilities defined and understood?</a:t>
            </a:r>
          </a:p>
          <a:p>
            <a:pPr marL="457200" indent="-317500">
              <a:buFontTx/>
              <a:buChar char="-"/>
            </a:pPr>
            <a:r>
              <a:rPr lang="en-GB" dirty="0"/>
              <a:t>What controls are in place to ensure they meet those responsibilities?</a:t>
            </a:r>
          </a:p>
        </p:txBody>
      </p:sp>
      <p:sp>
        <p:nvSpPr>
          <p:cNvPr id="4" name="Slide Number Placeholder 3">
            <a:extLst>
              <a:ext uri="{FF2B5EF4-FFF2-40B4-BE49-F238E27FC236}">
                <a16:creationId xmlns:a16="http://schemas.microsoft.com/office/drawing/2014/main" id="{CF32A966-C015-096F-A24A-D75FF832FCFF}"/>
              </a:ext>
            </a:extLst>
          </p:cNvPr>
          <p:cNvSpPr>
            <a:spLocks noGrp="1"/>
          </p:cNvSpPr>
          <p:nvPr>
            <p:ph type="sldNum" sz="quarter" idx="5"/>
          </p:nvPr>
        </p:nvSpPr>
        <p:spPr/>
        <p:txBody>
          <a:bodyPr/>
          <a:lstStyle/>
          <a:p>
            <a:fld id="{2F455CA1-8AB9-7F4B-8B56-30FA76A0413A}" type="slidenum">
              <a:rPr lang="en-US" smtClean="0"/>
              <a:t>30</a:t>
            </a:fld>
            <a:endParaRPr lang="en-US"/>
          </a:p>
        </p:txBody>
      </p:sp>
    </p:spTree>
    <p:extLst>
      <p:ext uri="{BB962C8B-B14F-4D97-AF65-F5344CB8AC3E}">
        <p14:creationId xmlns:p14="http://schemas.microsoft.com/office/powerpoint/2010/main" val="24937218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31</a:t>
            </a:fld>
            <a:endParaRPr lang="en-US"/>
          </a:p>
        </p:txBody>
      </p:sp>
    </p:spTree>
    <p:extLst>
      <p:ext uri="{BB962C8B-B14F-4D97-AF65-F5344CB8AC3E}">
        <p14:creationId xmlns:p14="http://schemas.microsoft.com/office/powerpoint/2010/main" val="11334728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39700" indent="0">
              <a:buNone/>
            </a:pPr>
            <a:endParaRPr lang="en-US" dirty="0"/>
          </a:p>
        </p:txBody>
      </p:sp>
    </p:spTree>
    <p:extLst>
      <p:ext uri="{BB962C8B-B14F-4D97-AF65-F5344CB8AC3E}">
        <p14:creationId xmlns:p14="http://schemas.microsoft.com/office/powerpoint/2010/main" val="39144817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36</a:t>
            </a:fld>
            <a:endParaRPr lang="en-US"/>
          </a:p>
        </p:txBody>
      </p:sp>
    </p:spTree>
    <p:extLst>
      <p:ext uri="{BB962C8B-B14F-4D97-AF65-F5344CB8AC3E}">
        <p14:creationId xmlns:p14="http://schemas.microsoft.com/office/powerpoint/2010/main" val="3433118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E4F763-F4D7-F8D4-67C9-58F2E5AE3D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E1B973-4A46-6B8E-7C41-B713CF74E8F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166D585-112D-4BCC-383E-FEBF61EF7F4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9F85EE3-1FAD-5AB4-74C5-BF625C0C33C7}"/>
              </a:ext>
            </a:extLst>
          </p:cNvPr>
          <p:cNvSpPr>
            <a:spLocks noGrp="1"/>
          </p:cNvSpPr>
          <p:nvPr>
            <p:ph type="sldNum" sz="quarter" idx="5"/>
          </p:nvPr>
        </p:nvSpPr>
        <p:spPr/>
        <p:txBody>
          <a:bodyPr/>
          <a:lstStyle/>
          <a:p>
            <a:fld id="{2F455CA1-8AB9-7F4B-8B56-30FA76A0413A}" type="slidenum">
              <a:rPr lang="en-US" smtClean="0"/>
              <a:t>6</a:t>
            </a:fld>
            <a:endParaRPr lang="en-US"/>
          </a:p>
        </p:txBody>
      </p:sp>
    </p:spTree>
    <p:extLst>
      <p:ext uri="{BB962C8B-B14F-4D97-AF65-F5344CB8AC3E}">
        <p14:creationId xmlns:p14="http://schemas.microsoft.com/office/powerpoint/2010/main" val="28619731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F455CA1-8AB9-7F4B-8B56-30FA76A0413A}" type="slidenum">
              <a:rPr lang="en-US" smtClean="0"/>
              <a:t>37</a:t>
            </a:fld>
            <a:endParaRPr lang="en-US"/>
          </a:p>
        </p:txBody>
      </p:sp>
    </p:spTree>
    <p:extLst>
      <p:ext uri="{BB962C8B-B14F-4D97-AF65-F5344CB8AC3E}">
        <p14:creationId xmlns:p14="http://schemas.microsoft.com/office/powerpoint/2010/main" val="60498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96E8A-A3F8-BF15-C139-909ADFBA49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DDEE72-A686-BAB3-C000-BF6DEACC0FF2}"/>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43E8DA5-AB2F-B4AC-E17F-D72EC5E159E5}"/>
              </a:ext>
            </a:extLst>
          </p:cNvPr>
          <p:cNvSpPr>
            <a:spLocks noGrp="1"/>
          </p:cNvSpPr>
          <p:nvPr>
            <p:ph type="body" idx="1"/>
          </p:nvPr>
        </p:nvSpPr>
        <p:spPr/>
        <p:txBody>
          <a:bodyPr/>
          <a:lstStyle/>
          <a:p>
            <a:pPr marL="257175" lvl="1" indent="-257175">
              <a:buClr>
                <a:schemeClr val="tx1"/>
              </a:buClr>
              <a:buFont typeface="Wingdings" panose="05000000000000000000" pitchFamily="2" charset="2"/>
              <a:buChar char="§"/>
            </a:pPr>
            <a:r>
              <a:rPr lang="en-GB" sz="1500" dirty="0">
                <a:solidFill>
                  <a:srgbClr val="003758"/>
                </a:solidFill>
              </a:rPr>
              <a:t>Section 1557 was first added to the ACA in 2016 and has undergone some revisions since then.</a:t>
            </a:r>
          </a:p>
          <a:p>
            <a:pPr marL="257175" lvl="1" indent="-257175">
              <a:buClr>
                <a:schemeClr val="tx1"/>
              </a:buClr>
              <a:buFont typeface="Wingdings" panose="05000000000000000000" pitchFamily="2" charset="2"/>
              <a:buChar char="§"/>
            </a:pPr>
            <a:r>
              <a:rPr lang="en-GB" sz="1500" dirty="0">
                <a:solidFill>
                  <a:srgbClr val="003758"/>
                </a:solidFill>
              </a:rPr>
              <a:t>Additional technology focused areas in Section 1557 that we won’t go into detail today:</a:t>
            </a:r>
          </a:p>
          <a:p>
            <a:pPr marL="714375" lvl="2" indent="-257175">
              <a:buClr>
                <a:schemeClr val="tx1"/>
              </a:buClr>
              <a:buFont typeface="Wingdings" panose="05000000000000000000" pitchFamily="2" charset="2"/>
              <a:buChar char="§"/>
            </a:pPr>
            <a:r>
              <a:rPr lang="en-GB" sz="1500" dirty="0">
                <a:solidFill>
                  <a:srgbClr val="003758"/>
                </a:solidFill>
              </a:rPr>
              <a:t>To avoid discrimination in the use of tools used to support clinical decision-making (section 92.210), including a specific responsibility to identify and mitigate risks. Covers AI-based decision support tools and other tools that use algorithms to propose or make decisions.</a:t>
            </a:r>
          </a:p>
          <a:p>
            <a:pPr marL="714375" lvl="2" indent="-257175">
              <a:buClr>
                <a:schemeClr val="tx1"/>
              </a:buClr>
              <a:buFont typeface="Wingdings" panose="05000000000000000000" pitchFamily="2" charset="2"/>
              <a:buChar char="§"/>
            </a:pPr>
            <a:r>
              <a:rPr lang="en-GB" sz="1500" dirty="0">
                <a:solidFill>
                  <a:srgbClr val="003758"/>
                </a:solidFill>
              </a:rPr>
              <a:t>To avoid discrimination in delivery of telehealth services (section 92.211)</a:t>
            </a:r>
          </a:p>
          <a:p>
            <a:endParaRPr lang="en-GB" dirty="0"/>
          </a:p>
        </p:txBody>
      </p:sp>
      <p:sp>
        <p:nvSpPr>
          <p:cNvPr id="4" name="Slide Number Placeholder 3">
            <a:extLst>
              <a:ext uri="{FF2B5EF4-FFF2-40B4-BE49-F238E27FC236}">
                <a16:creationId xmlns:a16="http://schemas.microsoft.com/office/drawing/2014/main" id="{251B1790-0086-51AF-B748-106915C482B0}"/>
              </a:ext>
            </a:extLst>
          </p:cNvPr>
          <p:cNvSpPr>
            <a:spLocks noGrp="1"/>
          </p:cNvSpPr>
          <p:nvPr>
            <p:ph type="sldNum" sz="quarter" idx="5"/>
          </p:nvPr>
        </p:nvSpPr>
        <p:spPr/>
        <p:txBody>
          <a:bodyPr/>
          <a:lstStyle/>
          <a:p>
            <a:fld id="{2F455CA1-8AB9-7F4B-8B56-30FA76A0413A}" type="slidenum">
              <a:rPr lang="en-US" smtClean="0"/>
              <a:t>7</a:t>
            </a:fld>
            <a:endParaRPr lang="en-US"/>
          </a:p>
        </p:txBody>
      </p:sp>
    </p:spTree>
    <p:extLst>
      <p:ext uri="{BB962C8B-B14F-4D97-AF65-F5344CB8AC3E}">
        <p14:creationId xmlns:p14="http://schemas.microsoft.com/office/powerpoint/2010/main" val="2831049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838B6-D4F7-1924-716D-ED3B2CC186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810D1-5C12-9773-304B-4053F1365326}"/>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0BF94B6-6C33-E434-D26B-DC9076076899}"/>
              </a:ext>
            </a:extLst>
          </p:cNvPr>
          <p:cNvSpPr>
            <a:spLocks noGrp="1"/>
          </p:cNvSpPr>
          <p:nvPr>
            <p:ph type="body" idx="1"/>
          </p:nvPr>
        </p:nvSpPr>
        <p:spPr/>
        <p:txBody>
          <a:bodyPr/>
          <a:lstStyle/>
          <a:p>
            <a:pPr marL="139700" indent="0">
              <a:buNone/>
            </a:pPr>
            <a:r>
              <a:rPr lang="en-GB" dirty="0"/>
              <a:t>Until 2024, there was limited clarity on how the ADA applies to information and communication technology</a:t>
            </a:r>
          </a:p>
          <a:p>
            <a:pPr marL="457200" indent="-317500">
              <a:buFontTx/>
              <a:buChar char="-"/>
            </a:pPr>
            <a:r>
              <a:rPr lang="en-GB" dirty="0"/>
              <a:t>ADA standards were limited to kiosks, with particular focus on ATMs and fare machines</a:t>
            </a:r>
          </a:p>
          <a:p>
            <a:pPr marL="457200" indent="-317500">
              <a:buFontTx/>
              <a:buChar char="-"/>
            </a:pPr>
            <a:r>
              <a:rPr lang="en-GB" dirty="0"/>
              <a:t>Case law and settlement agreements included some reference to accessibility requirements</a:t>
            </a:r>
          </a:p>
        </p:txBody>
      </p:sp>
      <p:sp>
        <p:nvSpPr>
          <p:cNvPr id="4" name="Slide Number Placeholder 3">
            <a:extLst>
              <a:ext uri="{FF2B5EF4-FFF2-40B4-BE49-F238E27FC236}">
                <a16:creationId xmlns:a16="http://schemas.microsoft.com/office/drawing/2014/main" id="{D866B04D-A2DF-304B-53CB-E3CA7358B8CC}"/>
              </a:ext>
            </a:extLst>
          </p:cNvPr>
          <p:cNvSpPr>
            <a:spLocks noGrp="1"/>
          </p:cNvSpPr>
          <p:nvPr>
            <p:ph type="sldNum" sz="quarter" idx="5"/>
          </p:nvPr>
        </p:nvSpPr>
        <p:spPr/>
        <p:txBody>
          <a:bodyPr/>
          <a:lstStyle/>
          <a:p>
            <a:fld id="{2F455CA1-8AB9-7F4B-8B56-30FA76A0413A}" type="slidenum">
              <a:rPr lang="en-US" smtClean="0"/>
              <a:t>8</a:t>
            </a:fld>
            <a:endParaRPr lang="en-US"/>
          </a:p>
        </p:txBody>
      </p:sp>
    </p:spTree>
    <p:extLst>
      <p:ext uri="{BB962C8B-B14F-4D97-AF65-F5344CB8AC3E}">
        <p14:creationId xmlns:p14="http://schemas.microsoft.com/office/powerpoint/2010/main" val="438837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A9F1A-F5EE-8A4D-0D8E-6A96F29941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7D76F5-8894-CC4F-048B-7CA947E4CD2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B4C176B-A588-DBF1-9847-5B5B9917793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97FC1C9-8AE0-85C0-2156-49DFA295E08C}"/>
              </a:ext>
            </a:extLst>
          </p:cNvPr>
          <p:cNvSpPr>
            <a:spLocks noGrp="1"/>
          </p:cNvSpPr>
          <p:nvPr>
            <p:ph type="sldNum" sz="quarter" idx="5"/>
          </p:nvPr>
        </p:nvSpPr>
        <p:spPr/>
        <p:txBody>
          <a:bodyPr/>
          <a:lstStyle/>
          <a:p>
            <a:fld id="{2F455CA1-8AB9-7F4B-8B56-30FA76A0413A}" type="slidenum">
              <a:rPr lang="en-US" smtClean="0"/>
              <a:t>9</a:t>
            </a:fld>
            <a:endParaRPr lang="en-US"/>
          </a:p>
        </p:txBody>
      </p:sp>
    </p:spTree>
    <p:extLst>
      <p:ext uri="{BB962C8B-B14F-4D97-AF65-F5344CB8AC3E}">
        <p14:creationId xmlns:p14="http://schemas.microsoft.com/office/powerpoint/2010/main" val="4208298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10</a:t>
            </a:fld>
            <a:endParaRPr lang="en-US"/>
          </a:p>
        </p:txBody>
      </p:sp>
    </p:spTree>
    <p:extLst>
      <p:ext uri="{BB962C8B-B14F-4D97-AF65-F5344CB8AC3E}">
        <p14:creationId xmlns:p14="http://schemas.microsoft.com/office/powerpoint/2010/main" val="1339279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531495" lvl="2" indent="-257175">
              <a:buClr>
                <a:schemeClr val="tx1"/>
              </a:buClr>
              <a:buFont typeface="Wingdings" panose="05000000000000000000" pitchFamily="2" charset="2"/>
              <a:buChar char="§"/>
            </a:pPr>
            <a:r>
              <a:rPr lang="en-GB" sz="1800" dirty="0">
                <a:solidFill>
                  <a:srgbClr val="003758"/>
                </a:solidFill>
              </a:rPr>
              <a:t>The </a:t>
            </a:r>
            <a:r>
              <a:rPr lang="en-GB" sz="1800" dirty="0" err="1">
                <a:solidFill>
                  <a:srgbClr val="003758"/>
                </a:solidFill>
              </a:rPr>
              <a:t>DoJ</a:t>
            </a:r>
            <a:r>
              <a:rPr lang="en-GB" sz="1800" dirty="0">
                <a:solidFill>
                  <a:srgbClr val="003758"/>
                </a:solidFill>
              </a:rPr>
              <a:t> could not issue a rule that refers to the latest version of a standard</a:t>
            </a:r>
          </a:p>
          <a:p>
            <a:pPr marL="531495" lvl="2" indent="-257175">
              <a:buClr>
                <a:schemeClr val="tx1"/>
              </a:buClr>
              <a:buFont typeface="Wingdings" panose="05000000000000000000" pitchFamily="2" charset="2"/>
              <a:buChar char="§"/>
            </a:pPr>
            <a:r>
              <a:rPr lang="en-GB" sz="1800" dirty="0">
                <a:solidFill>
                  <a:srgbClr val="003758"/>
                </a:solidFill>
              </a:rPr>
              <a:t>The </a:t>
            </a:r>
            <a:r>
              <a:rPr lang="en-GB" sz="1800" dirty="0" err="1">
                <a:solidFill>
                  <a:srgbClr val="003758"/>
                </a:solidFill>
              </a:rPr>
              <a:t>DoJ</a:t>
            </a:r>
            <a:r>
              <a:rPr lang="en-GB" sz="1800" dirty="0">
                <a:solidFill>
                  <a:srgbClr val="003758"/>
                </a:solidFill>
              </a:rPr>
              <a:t> did not want to adopt Section 508 standards because they refer to an older version of WCAG </a:t>
            </a:r>
          </a:p>
        </p:txBody>
      </p:sp>
      <p:sp>
        <p:nvSpPr>
          <p:cNvPr id="4" name="Slide Number Placeholder 3"/>
          <p:cNvSpPr>
            <a:spLocks noGrp="1"/>
          </p:cNvSpPr>
          <p:nvPr>
            <p:ph type="sldNum" sz="quarter" idx="5"/>
          </p:nvPr>
        </p:nvSpPr>
        <p:spPr/>
        <p:txBody>
          <a:bodyPr/>
          <a:lstStyle/>
          <a:p>
            <a:fld id="{2F455CA1-8AB9-7F4B-8B56-30FA76A0413A}" type="slidenum">
              <a:rPr lang="en-US" smtClean="0"/>
              <a:t>11</a:t>
            </a:fld>
            <a:endParaRPr lang="en-US"/>
          </a:p>
        </p:txBody>
      </p:sp>
    </p:spTree>
    <p:extLst>
      <p:ext uri="{BB962C8B-B14F-4D97-AF65-F5344CB8AC3E}">
        <p14:creationId xmlns:p14="http://schemas.microsoft.com/office/powerpoint/2010/main" val="2221486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B0FBF-8C63-59FB-D35D-6CA42112E6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F55BE6-B73A-0E76-34FD-2F925D07D0C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5B75E46-107E-C532-D289-8164E7D3DE9E}"/>
              </a:ext>
            </a:extLst>
          </p:cNvPr>
          <p:cNvSpPr>
            <a:spLocks noGrp="1"/>
          </p:cNvSpPr>
          <p:nvPr>
            <p:ph type="body" idx="1"/>
          </p:nvPr>
        </p:nvSpPr>
        <p:spPr/>
        <p:txBody>
          <a:bodyPr/>
          <a:lstStyle/>
          <a:p>
            <a:r>
              <a:rPr lang="en-GB" dirty="0"/>
              <a:t>The intention was that there would be a separate ADA rule clarifying kiosk accessibility requirements, but that hasn’t happened yet.</a:t>
            </a:r>
          </a:p>
          <a:p>
            <a:r>
              <a:rPr lang="en-GB" dirty="0"/>
              <a:t>Kiosks should still be provided with accessibility in mind – the 2010 ADA Standards, Section 508 and EN 301 549 provide helpful requirements for kiosk hardware and software</a:t>
            </a:r>
          </a:p>
        </p:txBody>
      </p:sp>
      <p:sp>
        <p:nvSpPr>
          <p:cNvPr id="4" name="Slide Number Placeholder 3">
            <a:extLst>
              <a:ext uri="{FF2B5EF4-FFF2-40B4-BE49-F238E27FC236}">
                <a16:creationId xmlns:a16="http://schemas.microsoft.com/office/drawing/2014/main" id="{C1DDBF5A-7C5B-A971-4CF7-D12280B8353A}"/>
              </a:ext>
            </a:extLst>
          </p:cNvPr>
          <p:cNvSpPr>
            <a:spLocks noGrp="1"/>
          </p:cNvSpPr>
          <p:nvPr>
            <p:ph type="sldNum" sz="quarter" idx="5"/>
          </p:nvPr>
        </p:nvSpPr>
        <p:spPr/>
        <p:txBody>
          <a:bodyPr/>
          <a:lstStyle/>
          <a:p>
            <a:fld id="{2F455CA1-8AB9-7F4B-8B56-30FA76A0413A}" type="slidenum">
              <a:rPr lang="en-US" smtClean="0"/>
              <a:t>12</a:t>
            </a:fld>
            <a:endParaRPr lang="en-US"/>
          </a:p>
        </p:txBody>
      </p:sp>
    </p:spTree>
    <p:extLst>
      <p:ext uri="{BB962C8B-B14F-4D97-AF65-F5344CB8AC3E}">
        <p14:creationId xmlns:p14="http://schemas.microsoft.com/office/powerpoint/2010/main" val="39512518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dark">
    <p:bg>
      <p:bgPr>
        <a:solidFill>
          <a:schemeClr val="bg2"/>
        </a:solidFill>
        <a:effectLst/>
      </p:bgPr>
    </p:bg>
    <p:spTree>
      <p:nvGrpSpPr>
        <p:cNvPr id="1" name=""/>
        <p:cNvGrpSpPr/>
        <p:nvPr/>
      </p:nvGrpSpPr>
      <p:grpSpPr>
        <a:xfrm>
          <a:off x="0" y="0"/>
          <a:ext cx="0" cy="0"/>
          <a:chOff x="0" y="0"/>
          <a:chExt cx="0" cy="0"/>
        </a:xfrm>
      </p:grpSpPr>
      <p:pic>
        <p:nvPicPr>
          <p:cNvPr id="3" name="Picture 2" descr="Vispero">
            <a:extLst>
              <a:ext uri="{FF2B5EF4-FFF2-40B4-BE49-F238E27FC236}">
                <a16:creationId xmlns:a16="http://schemas.microsoft.com/office/drawing/2014/main" id="{6CE63DFE-2BE5-FDFF-A862-BE9B063CFA44}"/>
              </a:ext>
            </a:extLst>
          </p:cNvPr>
          <p:cNvPicPr>
            <a:picLocks noChangeAspect="1"/>
          </p:cNvPicPr>
          <p:nvPr userDrawn="1"/>
        </p:nvPicPr>
        <p:blipFill>
          <a:blip r:embed="rId2"/>
          <a:stretch>
            <a:fillRect/>
          </a:stretch>
        </p:blipFill>
        <p:spPr>
          <a:xfrm>
            <a:off x="468175" y="1420869"/>
            <a:ext cx="3979216" cy="1288271"/>
          </a:xfrm>
          <a:prstGeom prst="rect">
            <a:avLst/>
          </a:prstGeom>
        </p:spPr>
      </p:pic>
      <p:sp>
        <p:nvSpPr>
          <p:cNvPr id="9" name="Google Shape;39;p6" descr="Title">
            <a:extLst>
              <a:ext uri="{FF2B5EF4-FFF2-40B4-BE49-F238E27FC236}">
                <a16:creationId xmlns:a16="http://schemas.microsoft.com/office/drawing/2014/main" id="{8321FDC6-EAA0-332C-2215-60215F1364AC}"/>
              </a:ext>
            </a:extLst>
          </p:cNvPr>
          <p:cNvSpPr txBox="1">
            <a:spLocks noGrp="1"/>
          </p:cNvSpPr>
          <p:nvPr>
            <p:ph type="title"/>
          </p:nvPr>
        </p:nvSpPr>
        <p:spPr>
          <a:xfrm>
            <a:off x="571500" y="2750278"/>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bg1"/>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Tree>
    <p:extLst>
      <p:ext uri="{BB962C8B-B14F-4D97-AF65-F5344CB8AC3E}">
        <p14:creationId xmlns:p14="http://schemas.microsoft.com/office/powerpoint/2010/main" val="375989660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ntro slide" preserve="1" userDrawn="1">
  <p:cSld name="Header + subhead_body">
    <p:spTree>
      <p:nvGrpSpPr>
        <p:cNvPr id="1" name="Shape 36"/>
        <p:cNvGrpSpPr/>
        <p:nvPr/>
      </p:nvGrpSpPr>
      <p:grpSpPr>
        <a:xfrm>
          <a:off x="0" y="0"/>
          <a:ext cx="0" cy="0"/>
          <a:chOff x="0" y="0"/>
          <a:chExt cx="0" cy="0"/>
        </a:xfrm>
      </p:grpSpPr>
      <p:sp>
        <p:nvSpPr>
          <p:cNvPr id="39" name="Google Shape;39;p6" descr="Title"/>
          <p:cNvSpPr txBox="1">
            <a:spLocks noGrp="1"/>
          </p:cNvSpPr>
          <p:nvPr>
            <p:ph type="title"/>
          </p:nvPr>
        </p:nvSpPr>
        <p:spPr>
          <a:xfrm>
            <a:off x="571500" y="487525"/>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2" name="Google Shape;20;p3" descr="Subtitle">
            <a:extLst>
              <a:ext uri="{FF2B5EF4-FFF2-40B4-BE49-F238E27FC236}">
                <a16:creationId xmlns:a16="http://schemas.microsoft.com/office/drawing/2014/main" id="{A56D6CF4-7528-6B3A-5439-53EB06FD077A}"/>
              </a:ext>
            </a:extLst>
          </p:cNvPr>
          <p:cNvSpPr txBox="1">
            <a:spLocks noGrp="1"/>
          </p:cNvSpPr>
          <p:nvPr>
            <p:ph type="subTitle" idx="13"/>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40" name="Google Shape;40;p6" descr="Content"/>
          <p:cNvSpPr txBox="1">
            <a:spLocks noGrp="1"/>
          </p:cNvSpPr>
          <p:nvPr>
            <p:ph type="body" idx="1"/>
          </p:nvPr>
        </p:nvSpPr>
        <p:spPr>
          <a:xfrm>
            <a:off x="571500" y="1480224"/>
            <a:ext cx="8001000" cy="3088025"/>
          </a:xfrm>
          <a:prstGeom prst="rect">
            <a:avLst/>
          </a:prstGeom>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sz="1400" baseline="0">
                <a:solidFill>
                  <a:schemeClr val="bg2"/>
                </a:solidFill>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lang="en-GB" dirty="0"/>
          </a:p>
          <a:p>
            <a:pPr lvl="1"/>
            <a:endParaRPr dirty="0"/>
          </a:p>
        </p:txBody>
      </p:sp>
      <p:sp>
        <p:nvSpPr>
          <p:cNvPr id="5" name="Google Shape;37;p6">
            <a:extLst>
              <a:ext uri="{FF2B5EF4-FFF2-40B4-BE49-F238E27FC236}">
                <a16:creationId xmlns:a16="http://schemas.microsoft.com/office/drawing/2014/main" id="{4D460018-695A-67C3-BA8A-81B3772E20AB}"/>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rgbClr val="FBFA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AF1431FC-D9A0-2223-FA71-59F8DCC8C4F4}"/>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7" name="Google Shape;21;p3">
            <a:extLst>
              <a:ext uri="{FF2B5EF4-FFF2-40B4-BE49-F238E27FC236}">
                <a16:creationId xmlns:a16="http://schemas.microsoft.com/office/drawing/2014/main" id="{50E21B69-65FC-12AE-C25F-ACD3F1E39AE4}"/>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59517206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ntro slide" preserve="1" userDrawn="1">
  <p:cSld name="Header_table">
    <p:spTree>
      <p:nvGrpSpPr>
        <p:cNvPr id="1" name="Shape 36"/>
        <p:cNvGrpSpPr/>
        <p:nvPr/>
      </p:nvGrpSpPr>
      <p:grpSpPr>
        <a:xfrm>
          <a:off x="0" y="0"/>
          <a:ext cx="0" cy="0"/>
          <a:chOff x="0" y="0"/>
          <a:chExt cx="0" cy="0"/>
        </a:xfrm>
      </p:grpSpPr>
      <p:sp>
        <p:nvSpPr>
          <p:cNvPr id="39" name="Google Shape;39;p6" descr="Title"/>
          <p:cNvSpPr txBox="1">
            <a:spLocks noGrp="1"/>
          </p:cNvSpPr>
          <p:nvPr>
            <p:ph type="title"/>
          </p:nvPr>
        </p:nvSpPr>
        <p:spPr>
          <a:xfrm>
            <a:off x="571500" y="720000"/>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5" name="Table Placeholder 3">
            <a:extLst>
              <a:ext uri="{FF2B5EF4-FFF2-40B4-BE49-F238E27FC236}">
                <a16:creationId xmlns:a16="http://schemas.microsoft.com/office/drawing/2014/main" id="{BB835353-FB41-B43C-DE89-5E349E685485}"/>
              </a:ext>
            </a:extLst>
          </p:cNvPr>
          <p:cNvSpPr>
            <a:spLocks noGrp="1"/>
          </p:cNvSpPr>
          <p:nvPr>
            <p:ph type="tbl" sz="quarter" idx="13"/>
          </p:nvPr>
        </p:nvSpPr>
        <p:spPr>
          <a:xfrm>
            <a:off x="571500" y="1431925"/>
            <a:ext cx="8001000" cy="2959100"/>
          </a:xfrm>
        </p:spPr>
        <p:txBody>
          <a:bodyPr/>
          <a:lstStyle/>
          <a:p>
            <a:endParaRPr lang="en-US"/>
          </a:p>
        </p:txBody>
      </p:sp>
      <p:sp>
        <p:nvSpPr>
          <p:cNvPr id="6" name="Google Shape;37;p6">
            <a:extLst>
              <a:ext uri="{FF2B5EF4-FFF2-40B4-BE49-F238E27FC236}">
                <a16:creationId xmlns:a16="http://schemas.microsoft.com/office/drawing/2014/main" id="{4BC1CBBF-B04D-0EFE-E9DB-0F53DEDE7DD3}"/>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rgbClr val="FBFA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Google Shape;38;p6" descr="Vispero">
            <a:extLst>
              <a:ext uri="{FF2B5EF4-FFF2-40B4-BE49-F238E27FC236}">
                <a16:creationId xmlns:a16="http://schemas.microsoft.com/office/drawing/2014/main" id="{57E84049-8045-9049-656B-49B622A9C2CF}"/>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5A173040-C690-9690-4253-D0393819F9C3}"/>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440930352"/>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ntro slide" preserve="1" userDrawn="1">
  <p:cSld name="Header + subhead_table">
    <p:spTree>
      <p:nvGrpSpPr>
        <p:cNvPr id="1" name="Shape 36"/>
        <p:cNvGrpSpPr/>
        <p:nvPr/>
      </p:nvGrpSpPr>
      <p:grpSpPr>
        <a:xfrm>
          <a:off x="0" y="0"/>
          <a:ext cx="0" cy="0"/>
          <a:chOff x="0" y="0"/>
          <a:chExt cx="0" cy="0"/>
        </a:xfrm>
      </p:grpSpPr>
      <p:sp>
        <p:nvSpPr>
          <p:cNvPr id="2" name="Google Shape;39;p6" descr="Title">
            <a:extLst>
              <a:ext uri="{FF2B5EF4-FFF2-40B4-BE49-F238E27FC236}">
                <a16:creationId xmlns:a16="http://schemas.microsoft.com/office/drawing/2014/main" id="{A1B37217-FF1A-4D96-25D8-BF0C85FD01D6}"/>
              </a:ext>
            </a:extLst>
          </p:cNvPr>
          <p:cNvSpPr txBox="1">
            <a:spLocks noGrp="1"/>
          </p:cNvSpPr>
          <p:nvPr>
            <p:ph type="title"/>
          </p:nvPr>
        </p:nvSpPr>
        <p:spPr>
          <a:xfrm>
            <a:off x="571500" y="487525"/>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3" name="Google Shape;20;p3" descr="Subtitle">
            <a:extLst>
              <a:ext uri="{FF2B5EF4-FFF2-40B4-BE49-F238E27FC236}">
                <a16:creationId xmlns:a16="http://schemas.microsoft.com/office/drawing/2014/main" id="{C6C969B3-DB82-9A2B-A762-4CBFFB9ADEF8}"/>
              </a:ext>
            </a:extLst>
          </p:cNvPr>
          <p:cNvSpPr txBox="1">
            <a:spLocks noGrp="1"/>
          </p:cNvSpPr>
          <p:nvPr>
            <p:ph type="subTitle" idx="14"/>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5" name="Table Placeholder 3">
            <a:extLst>
              <a:ext uri="{FF2B5EF4-FFF2-40B4-BE49-F238E27FC236}">
                <a16:creationId xmlns:a16="http://schemas.microsoft.com/office/drawing/2014/main" id="{BB835353-FB41-B43C-DE89-5E349E685485}"/>
              </a:ext>
            </a:extLst>
          </p:cNvPr>
          <p:cNvSpPr>
            <a:spLocks noGrp="1"/>
          </p:cNvSpPr>
          <p:nvPr>
            <p:ph type="tbl" sz="quarter" idx="13"/>
          </p:nvPr>
        </p:nvSpPr>
        <p:spPr>
          <a:xfrm>
            <a:off x="571500" y="1431925"/>
            <a:ext cx="8001000" cy="2959100"/>
          </a:xfrm>
        </p:spPr>
        <p:txBody>
          <a:bodyPr/>
          <a:lstStyle/>
          <a:p>
            <a:endParaRPr lang="en-US"/>
          </a:p>
        </p:txBody>
      </p:sp>
      <p:sp>
        <p:nvSpPr>
          <p:cNvPr id="6" name="Google Shape;37;p6">
            <a:extLst>
              <a:ext uri="{FF2B5EF4-FFF2-40B4-BE49-F238E27FC236}">
                <a16:creationId xmlns:a16="http://schemas.microsoft.com/office/drawing/2014/main" id="{4BC1CBBF-B04D-0EFE-E9DB-0F53DEDE7DD3}"/>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rgbClr val="FBFA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Google Shape;38;p6" descr="Vispero">
            <a:extLst>
              <a:ext uri="{FF2B5EF4-FFF2-40B4-BE49-F238E27FC236}">
                <a16:creationId xmlns:a16="http://schemas.microsoft.com/office/drawing/2014/main" id="{57E84049-8045-9049-656B-49B622A9C2CF}"/>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5A173040-C690-9690-4253-D0393819F9C3}"/>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3296075291"/>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Intro slide" preserve="1" userDrawn="1">
  <p:cSld name="Header_chart">
    <p:spTree>
      <p:nvGrpSpPr>
        <p:cNvPr id="1" name="Shape 36"/>
        <p:cNvGrpSpPr/>
        <p:nvPr/>
      </p:nvGrpSpPr>
      <p:grpSpPr>
        <a:xfrm>
          <a:off x="0" y="0"/>
          <a:ext cx="0" cy="0"/>
          <a:chOff x="0" y="0"/>
          <a:chExt cx="0" cy="0"/>
        </a:xfrm>
      </p:grpSpPr>
      <p:sp>
        <p:nvSpPr>
          <p:cNvPr id="39" name="Google Shape;39;p6" descr="Title"/>
          <p:cNvSpPr txBox="1">
            <a:spLocks noGrp="1"/>
          </p:cNvSpPr>
          <p:nvPr>
            <p:ph type="title"/>
          </p:nvPr>
        </p:nvSpPr>
        <p:spPr>
          <a:xfrm>
            <a:off x="571500" y="720000"/>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6" name="Chart Placeholder 5">
            <a:extLst>
              <a:ext uri="{FF2B5EF4-FFF2-40B4-BE49-F238E27FC236}">
                <a16:creationId xmlns:a16="http://schemas.microsoft.com/office/drawing/2014/main" id="{17C766DD-E700-3AB5-1F4A-6DE482143BA8}"/>
              </a:ext>
            </a:extLst>
          </p:cNvPr>
          <p:cNvSpPr>
            <a:spLocks noGrp="1"/>
          </p:cNvSpPr>
          <p:nvPr>
            <p:ph type="chart" sz="quarter" idx="14"/>
          </p:nvPr>
        </p:nvSpPr>
        <p:spPr>
          <a:xfrm>
            <a:off x="571500" y="1431925"/>
            <a:ext cx="8001000" cy="2959100"/>
          </a:xfrm>
        </p:spPr>
        <p:txBody>
          <a:bodyPr/>
          <a:lstStyle/>
          <a:p>
            <a:endParaRPr lang="en-US"/>
          </a:p>
        </p:txBody>
      </p:sp>
      <p:sp>
        <p:nvSpPr>
          <p:cNvPr id="5" name="Google Shape;37;p6">
            <a:extLst>
              <a:ext uri="{FF2B5EF4-FFF2-40B4-BE49-F238E27FC236}">
                <a16:creationId xmlns:a16="http://schemas.microsoft.com/office/drawing/2014/main" id="{73FD0786-6C90-8D17-61AB-1242480CE1F2}"/>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Google Shape;38;p6" descr="Vispero">
            <a:extLst>
              <a:ext uri="{FF2B5EF4-FFF2-40B4-BE49-F238E27FC236}">
                <a16:creationId xmlns:a16="http://schemas.microsoft.com/office/drawing/2014/main" id="{BDBCCE2F-94AC-9976-D19A-9EDE26573C87}"/>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848F1155-8DD0-FD50-28E4-B02AE143E617}"/>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335157387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Intro slide" preserve="1" userDrawn="1">
  <p:cSld name="Header + subhead_chart">
    <p:spTree>
      <p:nvGrpSpPr>
        <p:cNvPr id="1" name="Shape 36"/>
        <p:cNvGrpSpPr/>
        <p:nvPr/>
      </p:nvGrpSpPr>
      <p:grpSpPr>
        <a:xfrm>
          <a:off x="0" y="0"/>
          <a:ext cx="0" cy="0"/>
          <a:chOff x="0" y="0"/>
          <a:chExt cx="0" cy="0"/>
        </a:xfrm>
      </p:grpSpPr>
      <p:sp>
        <p:nvSpPr>
          <p:cNvPr id="2" name="Google Shape;39;p6" descr="Title">
            <a:extLst>
              <a:ext uri="{FF2B5EF4-FFF2-40B4-BE49-F238E27FC236}">
                <a16:creationId xmlns:a16="http://schemas.microsoft.com/office/drawing/2014/main" id="{13709DE7-14E7-879F-9442-3BD76A129177}"/>
              </a:ext>
            </a:extLst>
          </p:cNvPr>
          <p:cNvSpPr txBox="1">
            <a:spLocks noGrp="1"/>
          </p:cNvSpPr>
          <p:nvPr>
            <p:ph type="title"/>
          </p:nvPr>
        </p:nvSpPr>
        <p:spPr>
          <a:xfrm>
            <a:off x="571500" y="487525"/>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3" name="Google Shape;20;p3" descr="Subtitle">
            <a:extLst>
              <a:ext uri="{FF2B5EF4-FFF2-40B4-BE49-F238E27FC236}">
                <a16:creationId xmlns:a16="http://schemas.microsoft.com/office/drawing/2014/main" id="{C1C3C33A-EB6A-F899-76DE-9E1CAAD3C9B6}"/>
              </a:ext>
            </a:extLst>
          </p:cNvPr>
          <p:cNvSpPr txBox="1">
            <a:spLocks noGrp="1"/>
          </p:cNvSpPr>
          <p:nvPr>
            <p:ph type="subTitle" idx="13"/>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6" name="Chart Placeholder 5">
            <a:extLst>
              <a:ext uri="{FF2B5EF4-FFF2-40B4-BE49-F238E27FC236}">
                <a16:creationId xmlns:a16="http://schemas.microsoft.com/office/drawing/2014/main" id="{17C766DD-E700-3AB5-1F4A-6DE482143BA8}"/>
              </a:ext>
            </a:extLst>
          </p:cNvPr>
          <p:cNvSpPr>
            <a:spLocks noGrp="1"/>
          </p:cNvSpPr>
          <p:nvPr>
            <p:ph type="chart" sz="quarter" idx="14"/>
          </p:nvPr>
        </p:nvSpPr>
        <p:spPr>
          <a:xfrm>
            <a:off x="571500" y="1431925"/>
            <a:ext cx="8001000" cy="2959100"/>
          </a:xfrm>
        </p:spPr>
        <p:txBody>
          <a:bodyPr/>
          <a:lstStyle/>
          <a:p>
            <a:endParaRPr lang="en-US"/>
          </a:p>
        </p:txBody>
      </p:sp>
      <p:sp>
        <p:nvSpPr>
          <p:cNvPr id="5" name="Google Shape;37;p6">
            <a:extLst>
              <a:ext uri="{FF2B5EF4-FFF2-40B4-BE49-F238E27FC236}">
                <a16:creationId xmlns:a16="http://schemas.microsoft.com/office/drawing/2014/main" id="{73FD0786-6C90-8D17-61AB-1242480CE1F2}"/>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Google Shape;38;p6" descr="Vispero">
            <a:extLst>
              <a:ext uri="{FF2B5EF4-FFF2-40B4-BE49-F238E27FC236}">
                <a16:creationId xmlns:a16="http://schemas.microsoft.com/office/drawing/2014/main" id="{BDBCCE2F-94AC-9976-D19A-9EDE26573C87}"/>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848F1155-8DD0-FD50-28E4-B02AE143E617}"/>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2388592456"/>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preserve="1" userDrawn="1">
  <p:cSld name="Header_2 columns">
    <p:spTree>
      <p:nvGrpSpPr>
        <p:cNvPr id="1" name="Shape 61"/>
        <p:cNvGrpSpPr/>
        <p:nvPr/>
      </p:nvGrpSpPr>
      <p:grpSpPr>
        <a:xfrm>
          <a:off x="0" y="0"/>
          <a:ext cx="0" cy="0"/>
          <a:chOff x="0" y="0"/>
          <a:chExt cx="0" cy="0"/>
        </a:xfrm>
      </p:grpSpPr>
      <p:sp>
        <p:nvSpPr>
          <p:cNvPr id="63" name="Google Shape;63;p10" descr="Title"/>
          <p:cNvSpPr txBox="1">
            <a:spLocks noGrp="1"/>
          </p:cNvSpPr>
          <p:nvPr>
            <p:ph type="title"/>
          </p:nvPr>
        </p:nvSpPr>
        <p:spPr>
          <a:xfrm>
            <a:off x="571625" y="720000"/>
            <a:ext cx="8000877"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64" name="Google Shape;64;p10" descr="Left content area"/>
          <p:cNvSpPr txBox="1">
            <a:spLocks noGrp="1"/>
          </p:cNvSpPr>
          <p:nvPr>
            <p:ph type="body" idx="1"/>
          </p:nvPr>
        </p:nvSpPr>
        <p:spPr>
          <a:xfrm>
            <a:off x="571500" y="1480225"/>
            <a:ext cx="3774300" cy="2261100"/>
          </a:xfrm>
          <a:prstGeom prst="rect">
            <a:avLst/>
          </a:prstGeom>
          <a:noFill/>
          <a:ln>
            <a:noFill/>
          </a:ln>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65" name="Google Shape;65;p10" descr="Right content area"/>
          <p:cNvSpPr txBox="1">
            <a:spLocks noGrp="1"/>
          </p:cNvSpPr>
          <p:nvPr>
            <p:ph type="body" idx="2"/>
          </p:nvPr>
        </p:nvSpPr>
        <p:spPr>
          <a:xfrm>
            <a:off x="4798202" y="1480225"/>
            <a:ext cx="3774300" cy="2261100"/>
          </a:xfrm>
          <a:prstGeom prst="rect">
            <a:avLst/>
          </a:prstGeom>
          <a:noFill/>
          <a:ln>
            <a:noFill/>
          </a:ln>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3" name="Google Shape;37;p6">
            <a:extLst>
              <a:ext uri="{FF2B5EF4-FFF2-40B4-BE49-F238E27FC236}">
                <a16:creationId xmlns:a16="http://schemas.microsoft.com/office/drawing/2014/main" id="{31B41CF8-6568-958E-6A81-399477E403FB}"/>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 name="Google Shape;38;p6" descr="Vispero">
            <a:extLst>
              <a:ext uri="{FF2B5EF4-FFF2-40B4-BE49-F238E27FC236}">
                <a16:creationId xmlns:a16="http://schemas.microsoft.com/office/drawing/2014/main" id="{588C9856-F656-3FA2-9D01-C709BA86192F}"/>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5" name="Google Shape;21;p3">
            <a:extLst>
              <a:ext uri="{FF2B5EF4-FFF2-40B4-BE49-F238E27FC236}">
                <a16:creationId xmlns:a16="http://schemas.microsoft.com/office/drawing/2014/main" id="{6954ECA1-7B8F-217C-6781-BBF089B47CF9}"/>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81400575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preserve="1" userDrawn="1">
  <p:cSld name="Header+subhead_2 columns">
    <p:spTree>
      <p:nvGrpSpPr>
        <p:cNvPr id="1" name="Shape 61"/>
        <p:cNvGrpSpPr/>
        <p:nvPr/>
      </p:nvGrpSpPr>
      <p:grpSpPr>
        <a:xfrm>
          <a:off x="0" y="0"/>
          <a:ext cx="0" cy="0"/>
          <a:chOff x="0" y="0"/>
          <a:chExt cx="0" cy="0"/>
        </a:xfrm>
      </p:grpSpPr>
      <p:sp>
        <p:nvSpPr>
          <p:cNvPr id="2" name="Google Shape;39;p6" descr="Title">
            <a:extLst>
              <a:ext uri="{FF2B5EF4-FFF2-40B4-BE49-F238E27FC236}">
                <a16:creationId xmlns:a16="http://schemas.microsoft.com/office/drawing/2014/main" id="{65A7BE13-5D10-513B-E7AC-94EA5B9E3827}"/>
              </a:ext>
            </a:extLst>
          </p:cNvPr>
          <p:cNvSpPr txBox="1">
            <a:spLocks noGrp="1"/>
          </p:cNvSpPr>
          <p:nvPr>
            <p:ph type="title"/>
          </p:nvPr>
        </p:nvSpPr>
        <p:spPr>
          <a:xfrm>
            <a:off x="571500" y="487525"/>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6" name="Google Shape;20;p3" descr="Subtitle">
            <a:extLst>
              <a:ext uri="{FF2B5EF4-FFF2-40B4-BE49-F238E27FC236}">
                <a16:creationId xmlns:a16="http://schemas.microsoft.com/office/drawing/2014/main" id="{B03DA5F2-F6A1-DC42-9EC7-021A8DA61309}"/>
              </a:ext>
            </a:extLst>
          </p:cNvPr>
          <p:cNvSpPr txBox="1">
            <a:spLocks noGrp="1"/>
          </p:cNvSpPr>
          <p:nvPr>
            <p:ph type="subTitle" idx="13"/>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64" name="Google Shape;64;p10" descr="Left content area"/>
          <p:cNvSpPr txBox="1">
            <a:spLocks noGrp="1"/>
          </p:cNvSpPr>
          <p:nvPr>
            <p:ph type="body" idx="1"/>
          </p:nvPr>
        </p:nvSpPr>
        <p:spPr>
          <a:xfrm>
            <a:off x="571500" y="1480225"/>
            <a:ext cx="3774300" cy="2261100"/>
          </a:xfrm>
          <a:prstGeom prst="rect">
            <a:avLst/>
          </a:prstGeom>
          <a:noFill/>
          <a:ln>
            <a:noFill/>
          </a:ln>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65" name="Google Shape;65;p10" descr="Right content area"/>
          <p:cNvSpPr txBox="1">
            <a:spLocks noGrp="1"/>
          </p:cNvSpPr>
          <p:nvPr>
            <p:ph type="body" idx="2"/>
          </p:nvPr>
        </p:nvSpPr>
        <p:spPr>
          <a:xfrm>
            <a:off x="4798202" y="1480225"/>
            <a:ext cx="3774300" cy="2261100"/>
          </a:xfrm>
          <a:prstGeom prst="rect">
            <a:avLst/>
          </a:prstGeom>
          <a:noFill/>
          <a:ln>
            <a:noFill/>
          </a:ln>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3" name="Google Shape;37;p6">
            <a:extLst>
              <a:ext uri="{FF2B5EF4-FFF2-40B4-BE49-F238E27FC236}">
                <a16:creationId xmlns:a16="http://schemas.microsoft.com/office/drawing/2014/main" id="{31B41CF8-6568-958E-6A81-399477E403FB}"/>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 name="Google Shape;38;p6" descr="Vispero">
            <a:extLst>
              <a:ext uri="{FF2B5EF4-FFF2-40B4-BE49-F238E27FC236}">
                <a16:creationId xmlns:a16="http://schemas.microsoft.com/office/drawing/2014/main" id="{588C9856-F656-3FA2-9D01-C709BA86192F}"/>
              </a:ext>
              <a:ext uri="{C183D7F6-B498-43B3-948B-1728B52AA6E4}">
                <adec:decorative xmlns:adec="http://schemas.microsoft.com/office/drawing/2017/decorative" val="0"/>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5" name="Google Shape;21;p3">
            <a:extLst>
              <a:ext uri="{FF2B5EF4-FFF2-40B4-BE49-F238E27FC236}">
                <a16:creationId xmlns:a16="http://schemas.microsoft.com/office/drawing/2014/main" id="{6954ECA1-7B8F-217C-6781-BBF089B47CF9}"/>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1654499729"/>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Intro slide" preserve="1">
  <p:cSld name="Header_body + boxes">
    <p:spTree>
      <p:nvGrpSpPr>
        <p:cNvPr id="1" name="Shape 36"/>
        <p:cNvGrpSpPr/>
        <p:nvPr/>
      </p:nvGrpSpPr>
      <p:grpSpPr>
        <a:xfrm>
          <a:off x="0" y="0"/>
          <a:ext cx="0" cy="0"/>
          <a:chOff x="0" y="0"/>
          <a:chExt cx="0" cy="0"/>
        </a:xfrm>
      </p:grpSpPr>
      <p:sp>
        <p:nvSpPr>
          <p:cNvPr id="39" name="Google Shape;39;p6" descr="Title"/>
          <p:cNvSpPr txBox="1">
            <a:spLocks noGrp="1"/>
          </p:cNvSpPr>
          <p:nvPr>
            <p:ph type="title"/>
          </p:nvPr>
        </p:nvSpPr>
        <p:spPr>
          <a:xfrm>
            <a:off x="571500" y="735902"/>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0" name="Google Shape;40;p6" descr="Primary content area"/>
          <p:cNvSpPr txBox="1">
            <a:spLocks noGrp="1"/>
          </p:cNvSpPr>
          <p:nvPr>
            <p:ph type="body" idx="1"/>
          </p:nvPr>
        </p:nvSpPr>
        <p:spPr>
          <a:xfrm>
            <a:off x="571500" y="1480225"/>
            <a:ext cx="8001000" cy="1091525"/>
          </a:xfrm>
          <a:prstGeom prst="rect">
            <a:avLst/>
          </a:prstGeom>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a:solidFill>
                  <a:schemeClr val="tx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2" name="Google Shape;40;p6" descr="Content panel 1">
            <a:extLst>
              <a:ext uri="{FF2B5EF4-FFF2-40B4-BE49-F238E27FC236}">
                <a16:creationId xmlns:a16="http://schemas.microsoft.com/office/drawing/2014/main" id="{0919893B-0B1E-1FE0-B6DC-296542DCE483}"/>
              </a:ext>
            </a:extLst>
          </p:cNvPr>
          <p:cNvSpPr txBox="1">
            <a:spLocks noGrp="1"/>
          </p:cNvSpPr>
          <p:nvPr>
            <p:ph type="body" idx="13"/>
          </p:nvPr>
        </p:nvSpPr>
        <p:spPr>
          <a:xfrm>
            <a:off x="571500"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3" name="Google Shape;40;p6" descr="Content panel 2">
            <a:extLst>
              <a:ext uri="{FF2B5EF4-FFF2-40B4-BE49-F238E27FC236}">
                <a16:creationId xmlns:a16="http://schemas.microsoft.com/office/drawing/2014/main" id="{A50C63A6-779A-570B-A870-8C4255A09CFC}"/>
              </a:ext>
            </a:extLst>
          </p:cNvPr>
          <p:cNvSpPr txBox="1">
            <a:spLocks noGrp="1"/>
          </p:cNvSpPr>
          <p:nvPr>
            <p:ph type="body" idx="14"/>
          </p:nvPr>
        </p:nvSpPr>
        <p:spPr>
          <a:xfrm>
            <a:off x="2620342"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8" name="Google Shape;40;p6" descr="Content panel 3">
            <a:extLst>
              <a:ext uri="{FF2B5EF4-FFF2-40B4-BE49-F238E27FC236}">
                <a16:creationId xmlns:a16="http://schemas.microsoft.com/office/drawing/2014/main" id="{4BBD60D1-F864-6026-309B-EF00A1225101}"/>
              </a:ext>
            </a:extLst>
          </p:cNvPr>
          <p:cNvSpPr txBox="1">
            <a:spLocks noGrp="1"/>
          </p:cNvSpPr>
          <p:nvPr>
            <p:ph type="body" idx="16"/>
          </p:nvPr>
        </p:nvSpPr>
        <p:spPr>
          <a:xfrm>
            <a:off x="4708305"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4" name="Google Shape;40;p6" descr="Content panel 4">
            <a:extLst>
              <a:ext uri="{FF2B5EF4-FFF2-40B4-BE49-F238E27FC236}">
                <a16:creationId xmlns:a16="http://schemas.microsoft.com/office/drawing/2014/main" id="{8965C0DC-05C1-F793-F457-13BB15490134}"/>
              </a:ext>
            </a:extLst>
          </p:cNvPr>
          <p:cNvSpPr txBox="1">
            <a:spLocks noGrp="1"/>
          </p:cNvSpPr>
          <p:nvPr>
            <p:ph type="body" idx="15"/>
          </p:nvPr>
        </p:nvSpPr>
        <p:spPr>
          <a:xfrm>
            <a:off x="6766927"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5" name="Google Shape;37;p6">
            <a:extLst>
              <a:ext uri="{FF2B5EF4-FFF2-40B4-BE49-F238E27FC236}">
                <a16:creationId xmlns:a16="http://schemas.microsoft.com/office/drawing/2014/main" id="{4D460018-695A-67C3-BA8A-81B3772E20AB}"/>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AF1431FC-D9A0-2223-FA71-59F8DCC8C4F4}"/>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7" name="Google Shape;21;p3">
            <a:extLst>
              <a:ext uri="{FF2B5EF4-FFF2-40B4-BE49-F238E27FC236}">
                <a16:creationId xmlns:a16="http://schemas.microsoft.com/office/drawing/2014/main" id="{50E21B69-65FC-12AE-C25F-ACD3F1E39AE4}"/>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162297550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Intro slide" preserve="1" userDrawn="1">
  <p:cSld name="Header + subhead_body + boxes">
    <p:spTree>
      <p:nvGrpSpPr>
        <p:cNvPr id="1" name="Shape 36"/>
        <p:cNvGrpSpPr/>
        <p:nvPr/>
      </p:nvGrpSpPr>
      <p:grpSpPr>
        <a:xfrm>
          <a:off x="0" y="0"/>
          <a:ext cx="0" cy="0"/>
          <a:chOff x="0" y="0"/>
          <a:chExt cx="0" cy="0"/>
        </a:xfrm>
      </p:grpSpPr>
      <p:sp>
        <p:nvSpPr>
          <p:cNvPr id="9" name="Google Shape;39;p6">
            <a:extLst>
              <a:ext uri="{FF2B5EF4-FFF2-40B4-BE49-F238E27FC236}">
                <a16:creationId xmlns:a16="http://schemas.microsoft.com/office/drawing/2014/main" id="{4375E31F-CF03-17B4-A6CC-38D4C36BE184}"/>
              </a:ext>
            </a:extLst>
          </p:cNvPr>
          <p:cNvSpPr txBox="1">
            <a:spLocks noGrp="1"/>
          </p:cNvSpPr>
          <p:nvPr>
            <p:ph type="title" hasCustomPrompt="1"/>
          </p:nvPr>
        </p:nvSpPr>
        <p:spPr>
          <a:xfrm>
            <a:off x="571500" y="487525"/>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r>
              <a:rPr lang="en-GB" dirty="0"/>
              <a:t>Title</a:t>
            </a:r>
            <a:endParaRPr dirty="0"/>
          </a:p>
        </p:txBody>
      </p:sp>
      <p:sp>
        <p:nvSpPr>
          <p:cNvPr id="10" name="Google Shape;20;p3" descr="Subtitle">
            <a:extLst>
              <a:ext uri="{FF2B5EF4-FFF2-40B4-BE49-F238E27FC236}">
                <a16:creationId xmlns:a16="http://schemas.microsoft.com/office/drawing/2014/main" id="{4F79E867-8D53-57C5-13A9-89FD32B2F114}"/>
              </a:ext>
            </a:extLst>
          </p:cNvPr>
          <p:cNvSpPr txBox="1">
            <a:spLocks noGrp="1"/>
          </p:cNvSpPr>
          <p:nvPr>
            <p:ph type="subTitle" idx="17"/>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40" name="Google Shape;40;p6" descr="Primary content area"/>
          <p:cNvSpPr txBox="1">
            <a:spLocks noGrp="1"/>
          </p:cNvSpPr>
          <p:nvPr>
            <p:ph type="body" idx="1"/>
          </p:nvPr>
        </p:nvSpPr>
        <p:spPr>
          <a:xfrm>
            <a:off x="571500" y="1480225"/>
            <a:ext cx="8001000" cy="1091525"/>
          </a:xfrm>
          <a:prstGeom prst="rect">
            <a:avLst/>
          </a:prstGeom>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a:solidFill>
                  <a:schemeClr val="tx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2" name="Google Shape;40;p6" descr="Content panel 1">
            <a:extLst>
              <a:ext uri="{FF2B5EF4-FFF2-40B4-BE49-F238E27FC236}">
                <a16:creationId xmlns:a16="http://schemas.microsoft.com/office/drawing/2014/main" id="{0919893B-0B1E-1FE0-B6DC-296542DCE483}"/>
              </a:ext>
            </a:extLst>
          </p:cNvPr>
          <p:cNvSpPr txBox="1">
            <a:spLocks noGrp="1"/>
          </p:cNvSpPr>
          <p:nvPr>
            <p:ph type="body" idx="13"/>
          </p:nvPr>
        </p:nvSpPr>
        <p:spPr>
          <a:xfrm>
            <a:off x="571500"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3" name="Google Shape;40;p6" descr="Content panel 2">
            <a:extLst>
              <a:ext uri="{FF2B5EF4-FFF2-40B4-BE49-F238E27FC236}">
                <a16:creationId xmlns:a16="http://schemas.microsoft.com/office/drawing/2014/main" id="{A50C63A6-779A-570B-A870-8C4255A09CFC}"/>
              </a:ext>
            </a:extLst>
          </p:cNvPr>
          <p:cNvSpPr txBox="1">
            <a:spLocks noGrp="1"/>
          </p:cNvSpPr>
          <p:nvPr>
            <p:ph type="body" idx="14"/>
          </p:nvPr>
        </p:nvSpPr>
        <p:spPr>
          <a:xfrm>
            <a:off x="2620342"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8" name="Google Shape;40;p6" descr="Content panel 3">
            <a:extLst>
              <a:ext uri="{FF2B5EF4-FFF2-40B4-BE49-F238E27FC236}">
                <a16:creationId xmlns:a16="http://schemas.microsoft.com/office/drawing/2014/main" id="{4BBD60D1-F864-6026-309B-EF00A1225101}"/>
              </a:ext>
            </a:extLst>
          </p:cNvPr>
          <p:cNvSpPr txBox="1">
            <a:spLocks noGrp="1"/>
          </p:cNvSpPr>
          <p:nvPr>
            <p:ph type="body" idx="16"/>
          </p:nvPr>
        </p:nvSpPr>
        <p:spPr>
          <a:xfrm>
            <a:off x="4708305"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4" name="Google Shape;40;p6" descr="Content panel 4">
            <a:extLst>
              <a:ext uri="{FF2B5EF4-FFF2-40B4-BE49-F238E27FC236}">
                <a16:creationId xmlns:a16="http://schemas.microsoft.com/office/drawing/2014/main" id="{8965C0DC-05C1-F793-F457-13BB15490134}"/>
              </a:ext>
            </a:extLst>
          </p:cNvPr>
          <p:cNvSpPr txBox="1">
            <a:spLocks noGrp="1"/>
          </p:cNvSpPr>
          <p:nvPr>
            <p:ph type="body" idx="15"/>
          </p:nvPr>
        </p:nvSpPr>
        <p:spPr>
          <a:xfrm>
            <a:off x="6766927" y="2673346"/>
            <a:ext cx="1809852" cy="1849756"/>
          </a:xfrm>
          <a:prstGeom prst="rect">
            <a:avLst/>
          </a:prstGeom>
          <a:solidFill>
            <a:schemeClr val="bg2"/>
          </a:solidFill>
        </p:spPr>
        <p:txBody>
          <a:bodyPr spcFirstLastPara="1" wrap="square" lIns="0" tIns="91425" rIns="91425" bIns="91425" anchor="t" anchorCtr="0">
            <a:noAutofit/>
          </a:bodyPr>
          <a:lstStyle>
            <a:lvl1pPr marL="457200" lvl="0" indent="-311150">
              <a:spcBef>
                <a:spcPts val="0"/>
              </a:spcBef>
              <a:spcAft>
                <a:spcPts val="0"/>
              </a:spcAft>
              <a:buClr>
                <a:schemeClr val="bg1"/>
              </a:buClr>
              <a:buSzPct val="80000"/>
              <a:buNone/>
              <a:defRPr>
                <a:solidFill>
                  <a:schemeClr val="bg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5" name="Google Shape;37;p6">
            <a:extLst>
              <a:ext uri="{FF2B5EF4-FFF2-40B4-BE49-F238E27FC236}">
                <a16:creationId xmlns:a16="http://schemas.microsoft.com/office/drawing/2014/main" id="{4D460018-695A-67C3-BA8A-81B3772E20AB}"/>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AF1431FC-D9A0-2223-FA71-59F8DCC8C4F4}"/>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7" name="Google Shape;21;p3">
            <a:extLst>
              <a:ext uri="{FF2B5EF4-FFF2-40B4-BE49-F238E27FC236}">
                <a16:creationId xmlns:a16="http://schemas.microsoft.com/office/drawing/2014/main" id="{50E21B69-65FC-12AE-C25F-ACD3F1E39AE4}"/>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712361031"/>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One column text" preserve="1" userDrawn="1">
  <p:cSld name="Header + body_photo">
    <p:spTree>
      <p:nvGrpSpPr>
        <p:cNvPr id="1" name="Shape 73"/>
        <p:cNvGrpSpPr/>
        <p:nvPr/>
      </p:nvGrpSpPr>
      <p:grpSpPr>
        <a:xfrm>
          <a:off x="0" y="0"/>
          <a:ext cx="0" cy="0"/>
          <a:chOff x="0" y="0"/>
          <a:chExt cx="0" cy="0"/>
        </a:xfrm>
      </p:grpSpPr>
      <p:sp>
        <p:nvSpPr>
          <p:cNvPr id="3" name="Google Shape;39;p6" descr="Title">
            <a:extLst>
              <a:ext uri="{FF2B5EF4-FFF2-40B4-BE49-F238E27FC236}">
                <a16:creationId xmlns:a16="http://schemas.microsoft.com/office/drawing/2014/main" id="{3451FA54-E282-2775-70DD-E0033F5696B7}"/>
              </a:ext>
            </a:extLst>
          </p:cNvPr>
          <p:cNvSpPr txBox="1">
            <a:spLocks noGrp="1"/>
          </p:cNvSpPr>
          <p:nvPr>
            <p:ph type="title"/>
          </p:nvPr>
        </p:nvSpPr>
        <p:spPr>
          <a:xfrm>
            <a:off x="571500" y="720000"/>
            <a:ext cx="40005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 name="Google Shape;40;p6" descr="Content area">
            <a:extLst>
              <a:ext uri="{FF2B5EF4-FFF2-40B4-BE49-F238E27FC236}">
                <a16:creationId xmlns:a16="http://schemas.microsoft.com/office/drawing/2014/main" id="{D082BACA-1608-A64C-1070-86F8EBFA01D6}"/>
              </a:ext>
            </a:extLst>
          </p:cNvPr>
          <p:cNvSpPr txBox="1">
            <a:spLocks noGrp="1"/>
          </p:cNvSpPr>
          <p:nvPr>
            <p:ph type="body" idx="1"/>
          </p:nvPr>
        </p:nvSpPr>
        <p:spPr>
          <a:xfrm>
            <a:off x="571500" y="1480225"/>
            <a:ext cx="4000500" cy="2938524"/>
          </a:xfrm>
          <a:prstGeom prst="rect">
            <a:avLst/>
          </a:prstGeom>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7" name="Picture Placeholder 6">
            <a:extLst>
              <a:ext uri="{FF2B5EF4-FFF2-40B4-BE49-F238E27FC236}">
                <a16:creationId xmlns:a16="http://schemas.microsoft.com/office/drawing/2014/main" id="{65DB647D-5B1E-D86B-9A21-A01DC82A3D37}"/>
              </a:ext>
            </a:extLst>
          </p:cNvPr>
          <p:cNvSpPr>
            <a:spLocks noGrp="1"/>
          </p:cNvSpPr>
          <p:nvPr>
            <p:ph type="pic" sz="quarter" idx="13"/>
          </p:nvPr>
        </p:nvSpPr>
        <p:spPr>
          <a:xfrm>
            <a:off x="5029200" y="720725"/>
            <a:ext cx="4114800" cy="3698024"/>
          </a:xfrm>
        </p:spPr>
        <p:txBody>
          <a:bodyPr/>
          <a:lstStyle/>
          <a:p>
            <a:endParaRPr lang="en-US"/>
          </a:p>
        </p:txBody>
      </p:sp>
      <p:sp>
        <p:nvSpPr>
          <p:cNvPr id="5" name="Google Shape;37;p6">
            <a:extLst>
              <a:ext uri="{FF2B5EF4-FFF2-40B4-BE49-F238E27FC236}">
                <a16:creationId xmlns:a16="http://schemas.microsoft.com/office/drawing/2014/main" id="{549E475F-4F36-27A6-596F-3BAA1B5B840A}"/>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38EB1167-2393-3473-55E0-53601F403F6C}"/>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64613039-5C6E-B1EA-6B06-5A36CA5FF041}"/>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305011518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_light">
    <p:bg>
      <p:bgPr>
        <a:solidFill>
          <a:srgbClr val="FBFAF9"/>
        </a:solidFill>
        <a:effectLst/>
      </p:bgPr>
    </p:bg>
    <p:spTree>
      <p:nvGrpSpPr>
        <p:cNvPr id="1" name=""/>
        <p:cNvGrpSpPr/>
        <p:nvPr/>
      </p:nvGrpSpPr>
      <p:grpSpPr>
        <a:xfrm>
          <a:off x="0" y="0"/>
          <a:ext cx="0" cy="0"/>
          <a:chOff x="0" y="0"/>
          <a:chExt cx="0" cy="0"/>
        </a:xfrm>
      </p:grpSpPr>
      <p:pic>
        <p:nvPicPr>
          <p:cNvPr id="8" name="Google Shape;22;p3" descr="Vispero">
            <a:extLst>
              <a:ext uri="{FF2B5EF4-FFF2-40B4-BE49-F238E27FC236}">
                <a16:creationId xmlns:a16="http://schemas.microsoft.com/office/drawing/2014/main" id="{3854BD9C-F410-A778-BFDF-5FFE3D9B7C44}"/>
              </a:ext>
            </a:extLst>
          </p:cNvPr>
          <p:cNvPicPr preferRelativeResize="0"/>
          <p:nvPr userDrawn="1"/>
        </p:nvPicPr>
        <p:blipFill rotWithShape="1">
          <a:blip r:embed="rId2">
            <a:alphaModFix/>
          </a:blip>
          <a:srcRect t="7293" b="7302"/>
          <a:stretch/>
        </p:blipFill>
        <p:spPr>
          <a:xfrm>
            <a:off x="483674" y="1462007"/>
            <a:ext cx="4181123" cy="1157588"/>
          </a:xfrm>
          <a:prstGeom prst="rect">
            <a:avLst/>
          </a:prstGeom>
          <a:noFill/>
          <a:ln>
            <a:noFill/>
          </a:ln>
        </p:spPr>
      </p:pic>
      <p:sp>
        <p:nvSpPr>
          <p:cNvPr id="9" name="Google Shape;39;p6" descr="Title">
            <a:extLst>
              <a:ext uri="{FF2B5EF4-FFF2-40B4-BE49-F238E27FC236}">
                <a16:creationId xmlns:a16="http://schemas.microsoft.com/office/drawing/2014/main" id="{8321FDC6-EAA0-332C-2215-60215F1364AC}"/>
              </a:ext>
            </a:extLst>
          </p:cNvPr>
          <p:cNvSpPr txBox="1">
            <a:spLocks noGrp="1"/>
          </p:cNvSpPr>
          <p:nvPr>
            <p:ph type="title"/>
          </p:nvPr>
        </p:nvSpPr>
        <p:spPr>
          <a:xfrm>
            <a:off x="571500" y="2750278"/>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Tree>
    <p:extLst>
      <p:ext uri="{BB962C8B-B14F-4D97-AF65-F5344CB8AC3E}">
        <p14:creationId xmlns:p14="http://schemas.microsoft.com/office/powerpoint/2010/main" val="2104261791"/>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One column text" preserve="1" userDrawn="1">
  <p:cSld name="Header + subhead + body_photo">
    <p:spTree>
      <p:nvGrpSpPr>
        <p:cNvPr id="1" name="Shape 73"/>
        <p:cNvGrpSpPr/>
        <p:nvPr/>
      </p:nvGrpSpPr>
      <p:grpSpPr>
        <a:xfrm>
          <a:off x="0" y="0"/>
          <a:ext cx="0" cy="0"/>
          <a:chOff x="0" y="0"/>
          <a:chExt cx="0" cy="0"/>
        </a:xfrm>
      </p:grpSpPr>
      <p:sp>
        <p:nvSpPr>
          <p:cNvPr id="2" name="Google Shape;39;p6" descr="Title">
            <a:extLst>
              <a:ext uri="{FF2B5EF4-FFF2-40B4-BE49-F238E27FC236}">
                <a16:creationId xmlns:a16="http://schemas.microsoft.com/office/drawing/2014/main" id="{10364A80-8FAB-0F70-F848-0FDD57A02DBC}"/>
              </a:ext>
            </a:extLst>
          </p:cNvPr>
          <p:cNvSpPr txBox="1">
            <a:spLocks noGrp="1"/>
          </p:cNvSpPr>
          <p:nvPr>
            <p:ph type="title"/>
          </p:nvPr>
        </p:nvSpPr>
        <p:spPr>
          <a:xfrm>
            <a:off x="571500" y="487525"/>
            <a:ext cx="41382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9" name="Google Shape;20;p3" descr="Subtitle">
            <a:extLst>
              <a:ext uri="{FF2B5EF4-FFF2-40B4-BE49-F238E27FC236}">
                <a16:creationId xmlns:a16="http://schemas.microsoft.com/office/drawing/2014/main" id="{29C95759-9658-065E-B9D4-C0BB362AE7E5}"/>
              </a:ext>
            </a:extLst>
          </p:cNvPr>
          <p:cNvSpPr txBox="1">
            <a:spLocks noGrp="1"/>
          </p:cNvSpPr>
          <p:nvPr>
            <p:ph type="subTitle" idx="14"/>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4" name="Google Shape;40;p6" descr="Content area">
            <a:extLst>
              <a:ext uri="{FF2B5EF4-FFF2-40B4-BE49-F238E27FC236}">
                <a16:creationId xmlns:a16="http://schemas.microsoft.com/office/drawing/2014/main" id="{D082BACA-1608-A64C-1070-86F8EBFA01D6}"/>
              </a:ext>
            </a:extLst>
          </p:cNvPr>
          <p:cNvSpPr txBox="1">
            <a:spLocks noGrp="1"/>
          </p:cNvSpPr>
          <p:nvPr>
            <p:ph type="body" idx="1"/>
          </p:nvPr>
        </p:nvSpPr>
        <p:spPr>
          <a:xfrm>
            <a:off x="571499" y="1480225"/>
            <a:ext cx="4138199" cy="2843802"/>
          </a:xfrm>
          <a:prstGeom prst="rect">
            <a:avLst/>
          </a:prstGeom>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7" name="Picture Placeholder 6">
            <a:extLst>
              <a:ext uri="{FF2B5EF4-FFF2-40B4-BE49-F238E27FC236}">
                <a16:creationId xmlns:a16="http://schemas.microsoft.com/office/drawing/2014/main" id="{65DB647D-5B1E-D86B-9A21-A01DC82A3D37}"/>
              </a:ext>
            </a:extLst>
          </p:cNvPr>
          <p:cNvSpPr>
            <a:spLocks noGrp="1"/>
          </p:cNvSpPr>
          <p:nvPr>
            <p:ph type="pic" sz="quarter" idx="13"/>
          </p:nvPr>
        </p:nvSpPr>
        <p:spPr>
          <a:xfrm>
            <a:off x="5029200" y="487525"/>
            <a:ext cx="4114800" cy="3836502"/>
          </a:xfrm>
        </p:spPr>
        <p:txBody>
          <a:bodyPr/>
          <a:lstStyle/>
          <a:p>
            <a:endParaRPr lang="en-US"/>
          </a:p>
        </p:txBody>
      </p:sp>
      <p:sp>
        <p:nvSpPr>
          <p:cNvPr id="5" name="Google Shape;37;p6">
            <a:extLst>
              <a:ext uri="{FF2B5EF4-FFF2-40B4-BE49-F238E27FC236}">
                <a16:creationId xmlns:a16="http://schemas.microsoft.com/office/drawing/2014/main" id="{549E475F-4F36-27A6-596F-3BAA1B5B840A}"/>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38EB1167-2393-3473-55E0-53601F403F6C}"/>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64613039-5C6E-B1EA-6B06-5A36CA5FF041}"/>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283343622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One column text" preserve="1" userDrawn="1">
  <p:cSld name="Header + body_chart">
    <p:spTree>
      <p:nvGrpSpPr>
        <p:cNvPr id="1" name="Shape 73"/>
        <p:cNvGrpSpPr/>
        <p:nvPr/>
      </p:nvGrpSpPr>
      <p:grpSpPr>
        <a:xfrm>
          <a:off x="0" y="0"/>
          <a:ext cx="0" cy="0"/>
          <a:chOff x="0" y="0"/>
          <a:chExt cx="0" cy="0"/>
        </a:xfrm>
      </p:grpSpPr>
      <p:sp>
        <p:nvSpPr>
          <p:cNvPr id="3" name="Google Shape;39;p6" descr="Title">
            <a:extLst>
              <a:ext uri="{FF2B5EF4-FFF2-40B4-BE49-F238E27FC236}">
                <a16:creationId xmlns:a16="http://schemas.microsoft.com/office/drawing/2014/main" id="{3451FA54-E282-2775-70DD-E0033F5696B7}"/>
              </a:ext>
            </a:extLst>
          </p:cNvPr>
          <p:cNvSpPr txBox="1">
            <a:spLocks noGrp="1"/>
          </p:cNvSpPr>
          <p:nvPr>
            <p:ph type="title"/>
          </p:nvPr>
        </p:nvSpPr>
        <p:spPr>
          <a:xfrm>
            <a:off x="571500" y="720000"/>
            <a:ext cx="40005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 name="Google Shape;40;p6" descr="Content area">
            <a:extLst>
              <a:ext uri="{FF2B5EF4-FFF2-40B4-BE49-F238E27FC236}">
                <a16:creationId xmlns:a16="http://schemas.microsoft.com/office/drawing/2014/main" id="{D082BACA-1608-A64C-1070-86F8EBFA01D6}"/>
              </a:ext>
            </a:extLst>
          </p:cNvPr>
          <p:cNvSpPr txBox="1">
            <a:spLocks noGrp="1"/>
          </p:cNvSpPr>
          <p:nvPr>
            <p:ph type="body" idx="1"/>
          </p:nvPr>
        </p:nvSpPr>
        <p:spPr>
          <a:xfrm>
            <a:off x="571500" y="1480225"/>
            <a:ext cx="4000500" cy="2892548"/>
          </a:xfrm>
          <a:prstGeom prst="rect">
            <a:avLst/>
          </a:prstGeom>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5" name="Chart Placeholder 5">
            <a:extLst>
              <a:ext uri="{FF2B5EF4-FFF2-40B4-BE49-F238E27FC236}">
                <a16:creationId xmlns:a16="http://schemas.microsoft.com/office/drawing/2014/main" id="{B4E53DB8-1DD5-DC95-8292-B14EE8B36B1F}"/>
              </a:ext>
            </a:extLst>
          </p:cNvPr>
          <p:cNvSpPr>
            <a:spLocks noGrp="1"/>
          </p:cNvSpPr>
          <p:nvPr>
            <p:ph type="chart" sz="quarter" idx="14"/>
          </p:nvPr>
        </p:nvSpPr>
        <p:spPr>
          <a:xfrm>
            <a:off x="5029200" y="720000"/>
            <a:ext cx="3543300" cy="3652774"/>
          </a:xfrm>
        </p:spPr>
        <p:txBody>
          <a:bodyPr/>
          <a:lstStyle/>
          <a:p>
            <a:endParaRPr lang="en-US"/>
          </a:p>
        </p:txBody>
      </p:sp>
      <p:sp>
        <p:nvSpPr>
          <p:cNvPr id="6" name="Google Shape;37;p6">
            <a:extLst>
              <a:ext uri="{FF2B5EF4-FFF2-40B4-BE49-F238E27FC236}">
                <a16:creationId xmlns:a16="http://schemas.microsoft.com/office/drawing/2014/main" id="{A54A4C3A-55F8-785A-F0BA-F1DAC6FE0355}"/>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Google Shape;38;p6" descr="Vispero">
            <a:extLst>
              <a:ext uri="{FF2B5EF4-FFF2-40B4-BE49-F238E27FC236}">
                <a16:creationId xmlns:a16="http://schemas.microsoft.com/office/drawing/2014/main" id="{1F50152A-D005-4AFC-21AD-888083CF4FFC}"/>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F1392E2A-92D5-072E-D363-CB6CC3FD9232}"/>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3882595501"/>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One column text" preserve="1" userDrawn="1">
  <p:cSld name="Header + subhead + body_chart">
    <p:spTree>
      <p:nvGrpSpPr>
        <p:cNvPr id="1" name="Shape 73"/>
        <p:cNvGrpSpPr/>
        <p:nvPr/>
      </p:nvGrpSpPr>
      <p:grpSpPr>
        <a:xfrm>
          <a:off x="0" y="0"/>
          <a:ext cx="0" cy="0"/>
          <a:chOff x="0" y="0"/>
          <a:chExt cx="0" cy="0"/>
        </a:xfrm>
      </p:grpSpPr>
      <p:sp>
        <p:nvSpPr>
          <p:cNvPr id="9" name="Google Shape;39;p6" descr="Title">
            <a:extLst>
              <a:ext uri="{FF2B5EF4-FFF2-40B4-BE49-F238E27FC236}">
                <a16:creationId xmlns:a16="http://schemas.microsoft.com/office/drawing/2014/main" id="{D1D05600-8EFF-4647-0B20-3EAF60520CDB}"/>
              </a:ext>
            </a:extLst>
          </p:cNvPr>
          <p:cNvSpPr txBox="1">
            <a:spLocks noGrp="1"/>
          </p:cNvSpPr>
          <p:nvPr>
            <p:ph type="title"/>
          </p:nvPr>
        </p:nvSpPr>
        <p:spPr>
          <a:xfrm>
            <a:off x="571500" y="487525"/>
            <a:ext cx="41382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10" name="Google Shape;20;p3" descr="Subtitle">
            <a:extLst>
              <a:ext uri="{FF2B5EF4-FFF2-40B4-BE49-F238E27FC236}">
                <a16:creationId xmlns:a16="http://schemas.microsoft.com/office/drawing/2014/main" id="{87BB90E9-1320-3DB0-6DC7-968FED9E652B}"/>
              </a:ext>
            </a:extLst>
          </p:cNvPr>
          <p:cNvSpPr txBox="1">
            <a:spLocks noGrp="1"/>
          </p:cNvSpPr>
          <p:nvPr>
            <p:ph type="subTitle" idx="15"/>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2" name="Google Shape;40;p6" descr="Content area">
            <a:extLst>
              <a:ext uri="{FF2B5EF4-FFF2-40B4-BE49-F238E27FC236}">
                <a16:creationId xmlns:a16="http://schemas.microsoft.com/office/drawing/2014/main" id="{964401DD-CA06-97C8-456B-9758BED44C81}"/>
              </a:ext>
            </a:extLst>
          </p:cNvPr>
          <p:cNvSpPr txBox="1">
            <a:spLocks noGrp="1"/>
          </p:cNvSpPr>
          <p:nvPr>
            <p:ph type="body" idx="1"/>
          </p:nvPr>
        </p:nvSpPr>
        <p:spPr>
          <a:xfrm>
            <a:off x="571499" y="1480225"/>
            <a:ext cx="4138199" cy="2843802"/>
          </a:xfrm>
          <a:prstGeom prst="rect">
            <a:avLst/>
          </a:prstGeom>
        </p:spPr>
        <p:txBody>
          <a:bodyPr spcFirstLastPara="1" wrap="square" lIns="0" tIns="0"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5" name="Chart Placeholder 5">
            <a:extLst>
              <a:ext uri="{FF2B5EF4-FFF2-40B4-BE49-F238E27FC236}">
                <a16:creationId xmlns:a16="http://schemas.microsoft.com/office/drawing/2014/main" id="{B4E53DB8-1DD5-DC95-8292-B14EE8B36B1F}"/>
              </a:ext>
            </a:extLst>
          </p:cNvPr>
          <p:cNvSpPr>
            <a:spLocks noGrp="1"/>
          </p:cNvSpPr>
          <p:nvPr>
            <p:ph type="chart" sz="quarter" idx="14"/>
          </p:nvPr>
        </p:nvSpPr>
        <p:spPr>
          <a:xfrm>
            <a:off x="5029200" y="487526"/>
            <a:ext cx="3543300" cy="3836502"/>
          </a:xfrm>
        </p:spPr>
        <p:txBody>
          <a:bodyPr/>
          <a:lstStyle/>
          <a:p>
            <a:endParaRPr lang="en-US"/>
          </a:p>
        </p:txBody>
      </p:sp>
      <p:sp>
        <p:nvSpPr>
          <p:cNvPr id="6" name="Google Shape;37;p6">
            <a:extLst>
              <a:ext uri="{FF2B5EF4-FFF2-40B4-BE49-F238E27FC236}">
                <a16:creationId xmlns:a16="http://schemas.microsoft.com/office/drawing/2014/main" id="{A54A4C3A-55F8-785A-F0BA-F1DAC6FE0355}"/>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 name="Google Shape;38;p6" descr="Vispero">
            <a:extLst>
              <a:ext uri="{FF2B5EF4-FFF2-40B4-BE49-F238E27FC236}">
                <a16:creationId xmlns:a16="http://schemas.microsoft.com/office/drawing/2014/main" id="{1F50152A-D005-4AFC-21AD-888083CF4FFC}"/>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8" name="Google Shape;21;p3">
            <a:extLst>
              <a:ext uri="{FF2B5EF4-FFF2-40B4-BE49-F238E27FC236}">
                <a16:creationId xmlns:a16="http://schemas.microsoft.com/office/drawing/2014/main" id="{F1392E2A-92D5-072E-D363-CB6CC3FD9232}"/>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1412999600"/>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 title and description" preserve="1">
  <p:cSld name="Color block_light">
    <p:spTree>
      <p:nvGrpSpPr>
        <p:cNvPr id="1" name="Shape 97"/>
        <p:cNvGrpSpPr/>
        <p:nvPr/>
      </p:nvGrpSpPr>
      <p:grpSpPr>
        <a:xfrm>
          <a:off x="0" y="0"/>
          <a:ext cx="0" cy="0"/>
          <a:chOff x="0" y="0"/>
          <a:chExt cx="0" cy="0"/>
        </a:xfrm>
      </p:grpSpPr>
      <p:sp>
        <p:nvSpPr>
          <p:cNvPr id="98" name="Google Shape;98;p16">
            <a:extLst>
              <a:ext uri="{C183D7F6-B498-43B3-948B-1728B52AA6E4}">
                <adec:decorative xmlns:adec="http://schemas.microsoft.com/office/drawing/2017/decorative" val="1"/>
              </a:ext>
            </a:extLst>
          </p:cNvPr>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6" descr="Title"/>
          <p:cNvSpPr txBox="1">
            <a:spLocks noGrp="1"/>
          </p:cNvSpPr>
          <p:nvPr>
            <p:ph type="title"/>
          </p:nvPr>
        </p:nvSpPr>
        <p:spPr>
          <a:xfrm>
            <a:off x="571500" y="1318650"/>
            <a:ext cx="3300900" cy="51015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100" name="Google Shape;100;p16" descr="Subtitle"/>
          <p:cNvSpPr txBox="1">
            <a:spLocks noGrp="1"/>
          </p:cNvSpPr>
          <p:nvPr>
            <p:ph type="subTitle" idx="1"/>
          </p:nvPr>
        </p:nvSpPr>
        <p:spPr>
          <a:xfrm>
            <a:off x="571500" y="1909482"/>
            <a:ext cx="3300900" cy="2011043"/>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200" baseline="0">
                <a:solidFill>
                  <a:schemeClr val="bg2"/>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dirty="0"/>
          </a:p>
        </p:txBody>
      </p:sp>
      <p:sp>
        <p:nvSpPr>
          <p:cNvPr id="101" name="Google Shape;101;p16" descr="Content area"/>
          <p:cNvSpPr txBox="1">
            <a:spLocks noGrp="1"/>
          </p:cNvSpPr>
          <p:nvPr>
            <p:ph type="body" idx="2"/>
          </p:nvPr>
        </p:nvSpPr>
        <p:spPr>
          <a:xfrm>
            <a:off x="5174225" y="1352625"/>
            <a:ext cx="3374400" cy="3025500"/>
          </a:xfrm>
          <a:prstGeom prst="rect">
            <a:avLst/>
          </a:prstGeom>
        </p:spPr>
        <p:txBody>
          <a:bodyPr spcFirstLastPara="1" wrap="square" lIns="0" tIns="91425" rIns="91425" bIns="91425" anchor="t" anchorCtr="0">
            <a:noAutofit/>
          </a:bodyPr>
          <a:lstStyle>
            <a:lvl1pPr marL="457200" lvl="0" indent="-311150">
              <a:spcBef>
                <a:spcPts val="0"/>
              </a:spcBef>
              <a:spcAft>
                <a:spcPts val="0"/>
              </a:spcAft>
              <a:buClr>
                <a:schemeClr val="tx1"/>
              </a:buClr>
              <a:buSzPct val="80000"/>
              <a:buChar char="●"/>
              <a:defRPr sz="1400" baseline="0">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2" name="Google Shape;21;p3">
            <a:extLst>
              <a:ext uri="{FF2B5EF4-FFF2-40B4-BE49-F238E27FC236}">
                <a16:creationId xmlns:a16="http://schemas.microsoft.com/office/drawing/2014/main" id="{A25E8C4A-9F70-8A4E-8634-D77691B8E02D}"/>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2392638349"/>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title and description" preserve="1" userDrawn="1">
  <p:cSld name="Color block_light+chart">
    <p:spTree>
      <p:nvGrpSpPr>
        <p:cNvPr id="1" name="Shape 97"/>
        <p:cNvGrpSpPr/>
        <p:nvPr/>
      </p:nvGrpSpPr>
      <p:grpSpPr>
        <a:xfrm>
          <a:off x="0" y="0"/>
          <a:ext cx="0" cy="0"/>
          <a:chOff x="0" y="0"/>
          <a:chExt cx="0" cy="0"/>
        </a:xfrm>
      </p:grpSpPr>
      <p:sp>
        <p:nvSpPr>
          <p:cNvPr id="98" name="Google Shape;98;p16">
            <a:extLst>
              <a:ext uri="{C183D7F6-B498-43B3-948B-1728B52AA6E4}">
                <adec:decorative xmlns:adec="http://schemas.microsoft.com/office/drawing/2017/decorative" val="1"/>
              </a:ext>
            </a:extLst>
          </p:cNvPr>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16" descr="Title"/>
          <p:cNvSpPr txBox="1">
            <a:spLocks noGrp="1"/>
          </p:cNvSpPr>
          <p:nvPr>
            <p:ph type="title"/>
          </p:nvPr>
        </p:nvSpPr>
        <p:spPr>
          <a:xfrm>
            <a:off x="571500" y="1318650"/>
            <a:ext cx="3300900" cy="51015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100" name="Google Shape;100;p16" descr="Subtitle"/>
          <p:cNvSpPr txBox="1">
            <a:spLocks noGrp="1"/>
          </p:cNvSpPr>
          <p:nvPr>
            <p:ph type="subTitle" idx="1"/>
          </p:nvPr>
        </p:nvSpPr>
        <p:spPr>
          <a:xfrm>
            <a:off x="571500" y="1909482"/>
            <a:ext cx="3300900" cy="2011043"/>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200">
                <a:solidFill>
                  <a:schemeClr val="bg2"/>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dirty="0"/>
          </a:p>
        </p:txBody>
      </p:sp>
      <p:sp>
        <p:nvSpPr>
          <p:cNvPr id="3" name="Chart Placeholder 6">
            <a:extLst>
              <a:ext uri="{FF2B5EF4-FFF2-40B4-BE49-F238E27FC236}">
                <a16:creationId xmlns:a16="http://schemas.microsoft.com/office/drawing/2014/main" id="{3F8A65B6-E874-AE06-E254-B3EA9A095E05}"/>
              </a:ext>
            </a:extLst>
          </p:cNvPr>
          <p:cNvSpPr>
            <a:spLocks noGrp="1"/>
          </p:cNvSpPr>
          <p:nvPr>
            <p:ph type="chart" sz="quarter" idx="14"/>
          </p:nvPr>
        </p:nvSpPr>
        <p:spPr>
          <a:xfrm>
            <a:off x="4669797" y="369794"/>
            <a:ext cx="4386797" cy="4202206"/>
          </a:xfrm>
        </p:spPr>
        <p:txBody>
          <a:bodyPr/>
          <a:lstStyle/>
          <a:p>
            <a:endParaRPr lang="en-US"/>
          </a:p>
        </p:txBody>
      </p:sp>
      <p:sp>
        <p:nvSpPr>
          <p:cNvPr id="2" name="Google Shape;21;p3">
            <a:extLst>
              <a:ext uri="{FF2B5EF4-FFF2-40B4-BE49-F238E27FC236}">
                <a16:creationId xmlns:a16="http://schemas.microsoft.com/office/drawing/2014/main" id="{A25E8C4A-9F70-8A4E-8634-D77691B8E02D}"/>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1928474914"/>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title and description 1" preserve="1" userDrawn="1">
  <p:cSld name="Color block_mid + body">
    <p:spTree>
      <p:nvGrpSpPr>
        <p:cNvPr id="1" name="Shape 103"/>
        <p:cNvGrpSpPr/>
        <p:nvPr/>
      </p:nvGrpSpPr>
      <p:grpSpPr>
        <a:xfrm>
          <a:off x="0" y="0"/>
          <a:ext cx="0" cy="0"/>
          <a:chOff x="0" y="0"/>
          <a:chExt cx="0" cy="0"/>
        </a:xfrm>
      </p:grpSpPr>
      <p:sp>
        <p:nvSpPr>
          <p:cNvPr id="104" name="Google Shape;104;p17">
            <a:extLst>
              <a:ext uri="{C183D7F6-B498-43B3-948B-1728B52AA6E4}">
                <adec:decorative xmlns:adec="http://schemas.microsoft.com/office/drawing/2017/decorative" val="1"/>
              </a:ext>
            </a:extLst>
          </p:cNvPr>
          <p:cNvSpPr/>
          <p:nvPr/>
        </p:nvSpPr>
        <p:spPr>
          <a:xfrm>
            <a:off x="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Google Shape;99;p16" descr="Title">
            <a:extLst>
              <a:ext uri="{FF2B5EF4-FFF2-40B4-BE49-F238E27FC236}">
                <a16:creationId xmlns:a16="http://schemas.microsoft.com/office/drawing/2014/main" id="{70378823-D773-883B-7DA2-1664C1D47256}"/>
              </a:ext>
            </a:extLst>
          </p:cNvPr>
          <p:cNvSpPr txBox="1">
            <a:spLocks noGrp="1"/>
          </p:cNvSpPr>
          <p:nvPr>
            <p:ph type="title"/>
          </p:nvPr>
        </p:nvSpPr>
        <p:spPr>
          <a:xfrm>
            <a:off x="571500" y="1318650"/>
            <a:ext cx="3300900" cy="51015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 name="Google Shape;100;p16" descr="Subtitle">
            <a:extLst>
              <a:ext uri="{FF2B5EF4-FFF2-40B4-BE49-F238E27FC236}">
                <a16:creationId xmlns:a16="http://schemas.microsoft.com/office/drawing/2014/main" id="{18E15E7C-510A-5207-AFEB-D8618EB9817E}"/>
              </a:ext>
            </a:extLst>
          </p:cNvPr>
          <p:cNvSpPr txBox="1">
            <a:spLocks noGrp="1"/>
          </p:cNvSpPr>
          <p:nvPr>
            <p:ph type="subTitle" idx="1"/>
          </p:nvPr>
        </p:nvSpPr>
        <p:spPr>
          <a:xfrm>
            <a:off x="571500" y="1909482"/>
            <a:ext cx="3300900" cy="2011043"/>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200">
                <a:solidFill>
                  <a:schemeClr val="bg2"/>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dirty="0"/>
          </a:p>
        </p:txBody>
      </p:sp>
      <p:sp>
        <p:nvSpPr>
          <p:cNvPr id="107" name="Google Shape;107;p17" descr="Content area"/>
          <p:cNvSpPr txBox="1">
            <a:spLocks noGrp="1"/>
          </p:cNvSpPr>
          <p:nvPr>
            <p:ph type="body" idx="2"/>
          </p:nvPr>
        </p:nvSpPr>
        <p:spPr>
          <a:xfrm>
            <a:off x="5174225" y="1352625"/>
            <a:ext cx="3374400" cy="3025500"/>
          </a:xfrm>
          <a:prstGeom prst="rect">
            <a:avLst/>
          </a:prstGeom>
        </p:spPr>
        <p:txBody>
          <a:bodyPr spcFirstLastPara="1" wrap="square" lIns="0" tIns="91425" rIns="91425" bIns="91425" anchor="t" anchorCtr="0">
            <a:noAutofit/>
          </a:bodyPr>
          <a:lstStyle>
            <a:lvl1pPr marL="457200" lvl="0" indent="-311150">
              <a:spcBef>
                <a:spcPts val="0"/>
              </a:spcBef>
              <a:spcAft>
                <a:spcPts val="0"/>
              </a:spcAft>
              <a:buClr>
                <a:schemeClr val="tx1"/>
              </a:buClr>
              <a:buSzPct val="80000"/>
              <a:buChar char="●"/>
              <a:defRPr>
                <a:solidFill>
                  <a:schemeClr val="bg2"/>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2" name="Google Shape;21;p3">
            <a:extLst>
              <a:ext uri="{FF2B5EF4-FFF2-40B4-BE49-F238E27FC236}">
                <a16:creationId xmlns:a16="http://schemas.microsoft.com/office/drawing/2014/main" id="{93BC9CCD-BEEF-4CF2-33AB-0343B6EC57CD}"/>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295179819"/>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Section title and description 1" preserve="1" userDrawn="1">
  <p:cSld name="Color block_mid + chart">
    <p:spTree>
      <p:nvGrpSpPr>
        <p:cNvPr id="1" name="Shape 103"/>
        <p:cNvGrpSpPr/>
        <p:nvPr/>
      </p:nvGrpSpPr>
      <p:grpSpPr>
        <a:xfrm>
          <a:off x="0" y="0"/>
          <a:ext cx="0" cy="0"/>
          <a:chOff x="0" y="0"/>
          <a:chExt cx="0" cy="0"/>
        </a:xfrm>
      </p:grpSpPr>
      <p:sp>
        <p:nvSpPr>
          <p:cNvPr id="104" name="Google Shape;104;p17">
            <a:extLst>
              <a:ext uri="{C183D7F6-B498-43B3-948B-1728B52AA6E4}">
                <adec:decorative xmlns:adec="http://schemas.microsoft.com/office/drawing/2017/decorative" val="1"/>
              </a:ext>
            </a:extLst>
          </p:cNvPr>
          <p:cNvSpPr/>
          <p:nvPr/>
        </p:nvSpPr>
        <p:spPr>
          <a:xfrm>
            <a:off x="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Google Shape;99;p16" descr="Title">
            <a:extLst>
              <a:ext uri="{FF2B5EF4-FFF2-40B4-BE49-F238E27FC236}">
                <a16:creationId xmlns:a16="http://schemas.microsoft.com/office/drawing/2014/main" id="{70378823-D773-883B-7DA2-1664C1D47256}"/>
              </a:ext>
            </a:extLst>
          </p:cNvPr>
          <p:cNvSpPr txBox="1">
            <a:spLocks noGrp="1"/>
          </p:cNvSpPr>
          <p:nvPr>
            <p:ph type="title"/>
          </p:nvPr>
        </p:nvSpPr>
        <p:spPr>
          <a:xfrm>
            <a:off x="571500" y="1318650"/>
            <a:ext cx="3300900" cy="51015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 name="Google Shape;100;p16" descr="Subtitle">
            <a:extLst>
              <a:ext uri="{FF2B5EF4-FFF2-40B4-BE49-F238E27FC236}">
                <a16:creationId xmlns:a16="http://schemas.microsoft.com/office/drawing/2014/main" id="{18E15E7C-510A-5207-AFEB-D8618EB9817E}"/>
              </a:ext>
            </a:extLst>
          </p:cNvPr>
          <p:cNvSpPr txBox="1">
            <a:spLocks noGrp="1"/>
          </p:cNvSpPr>
          <p:nvPr>
            <p:ph type="subTitle" idx="1"/>
          </p:nvPr>
        </p:nvSpPr>
        <p:spPr>
          <a:xfrm>
            <a:off x="571500" y="1909482"/>
            <a:ext cx="3300900" cy="2011043"/>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200">
                <a:solidFill>
                  <a:schemeClr val="bg2"/>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dirty="0"/>
          </a:p>
        </p:txBody>
      </p:sp>
      <p:sp>
        <p:nvSpPr>
          <p:cNvPr id="5" name="Chart Placeholder 6">
            <a:extLst>
              <a:ext uri="{FF2B5EF4-FFF2-40B4-BE49-F238E27FC236}">
                <a16:creationId xmlns:a16="http://schemas.microsoft.com/office/drawing/2014/main" id="{B303DE97-1352-A0FC-CF2A-01B294DFD88A}"/>
              </a:ext>
            </a:extLst>
          </p:cNvPr>
          <p:cNvSpPr>
            <a:spLocks noGrp="1"/>
          </p:cNvSpPr>
          <p:nvPr>
            <p:ph type="chart" sz="quarter" idx="14"/>
          </p:nvPr>
        </p:nvSpPr>
        <p:spPr>
          <a:xfrm>
            <a:off x="4639235" y="369794"/>
            <a:ext cx="4417359" cy="4202206"/>
          </a:xfrm>
        </p:spPr>
        <p:txBody>
          <a:bodyPr/>
          <a:lstStyle/>
          <a:p>
            <a:endParaRPr lang="en-US"/>
          </a:p>
        </p:txBody>
      </p:sp>
      <p:sp>
        <p:nvSpPr>
          <p:cNvPr id="2" name="Google Shape;21;p3">
            <a:extLst>
              <a:ext uri="{FF2B5EF4-FFF2-40B4-BE49-F238E27FC236}">
                <a16:creationId xmlns:a16="http://schemas.microsoft.com/office/drawing/2014/main" id="{93BC9CCD-BEEF-4CF2-33AB-0343B6EC57CD}"/>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2761503207"/>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title and description 1 1" preserve="1" userDrawn="1">
  <p:cSld name="Color block_dark + body">
    <p:spTree>
      <p:nvGrpSpPr>
        <p:cNvPr id="1" name="Shape 109"/>
        <p:cNvGrpSpPr/>
        <p:nvPr/>
      </p:nvGrpSpPr>
      <p:grpSpPr>
        <a:xfrm>
          <a:off x="0" y="0"/>
          <a:ext cx="0" cy="0"/>
          <a:chOff x="0" y="0"/>
          <a:chExt cx="0" cy="0"/>
        </a:xfrm>
      </p:grpSpPr>
      <p:sp>
        <p:nvSpPr>
          <p:cNvPr id="110" name="Google Shape;110;p18">
            <a:extLst>
              <a:ext uri="{C183D7F6-B498-43B3-948B-1728B52AA6E4}">
                <adec:decorative xmlns:adec="http://schemas.microsoft.com/office/drawing/2017/decorative" val="1"/>
              </a:ext>
            </a:extLst>
          </p:cNvPr>
          <p:cNvSpPr/>
          <p:nvPr/>
        </p:nvSpPr>
        <p:spPr>
          <a:xfrm>
            <a:off x="0" y="0"/>
            <a:ext cx="4572000" cy="5143500"/>
          </a:xfrm>
          <a:prstGeom prst="rect">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Google Shape;99;p16" descr="Title">
            <a:extLst>
              <a:ext uri="{FF2B5EF4-FFF2-40B4-BE49-F238E27FC236}">
                <a16:creationId xmlns:a16="http://schemas.microsoft.com/office/drawing/2014/main" id="{DB724010-4988-CC51-863A-50FA8906A2B7}"/>
              </a:ext>
            </a:extLst>
          </p:cNvPr>
          <p:cNvSpPr txBox="1">
            <a:spLocks noGrp="1"/>
          </p:cNvSpPr>
          <p:nvPr>
            <p:ph type="title"/>
          </p:nvPr>
        </p:nvSpPr>
        <p:spPr>
          <a:xfrm>
            <a:off x="571500" y="1318650"/>
            <a:ext cx="3300900" cy="51015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accent3"/>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 name="Google Shape;100;p16" descr="Subtitle">
            <a:extLst>
              <a:ext uri="{FF2B5EF4-FFF2-40B4-BE49-F238E27FC236}">
                <a16:creationId xmlns:a16="http://schemas.microsoft.com/office/drawing/2014/main" id="{82643D7B-A056-360E-BBCA-8B125AE9801C}"/>
              </a:ext>
            </a:extLst>
          </p:cNvPr>
          <p:cNvSpPr txBox="1">
            <a:spLocks noGrp="1"/>
          </p:cNvSpPr>
          <p:nvPr>
            <p:ph type="subTitle" idx="1"/>
          </p:nvPr>
        </p:nvSpPr>
        <p:spPr>
          <a:xfrm>
            <a:off x="571500" y="1909482"/>
            <a:ext cx="3300900" cy="2011043"/>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200">
                <a:solidFill>
                  <a:schemeClr val="bg1"/>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dirty="0"/>
          </a:p>
        </p:txBody>
      </p:sp>
      <p:sp>
        <p:nvSpPr>
          <p:cNvPr id="5" name="Google Shape;107;p17" descr="Content area">
            <a:extLst>
              <a:ext uri="{FF2B5EF4-FFF2-40B4-BE49-F238E27FC236}">
                <a16:creationId xmlns:a16="http://schemas.microsoft.com/office/drawing/2014/main" id="{B8D73F9F-D730-CCC6-451C-C534AA5697AA}"/>
              </a:ext>
            </a:extLst>
          </p:cNvPr>
          <p:cNvSpPr txBox="1">
            <a:spLocks noGrp="1"/>
          </p:cNvSpPr>
          <p:nvPr>
            <p:ph type="body" idx="2"/>
          </p:nvPr>
        </p:nvSpPr>
        <p:spPr>
          <a:xfrm>
            <a:off x="5056094" y="1352625"/>
            <a:ext cx="3516406" cy="3025500"/>
          </a:xfrm>
          <a:prstGeom prst="rect">
            <a:avLst/>
          </a:prstGeom>
        </p:spPr>
        <p:txBody>
          <a:bodyPr spcFirstLastPara="1" wrap="square" lIns="0" tIns="91425" rIns="91425" bIns="91425" anchor="t" anchorCtr="0">
            <a:noAutofit/>
          </a:bodyPr>
          <a:lstStyle>
            <a:lvl1pPr marL="457200" lvl="0" indent="-311150">
              <a:spcBef>
                <a:spcPts val="0"/>
              </a:spcBef>
              <a:spcAft>
                <a:spcPts val="0"/>
              </a:spcAft>
              <a:buClr>
                <a:schemeClr val="tx1"/>
              </a:buClr>
              <a:buSzPct val="80000"/>
              <a:buChar char="●"/>
              <a:defRPr>
                <a:solidFill>
                  <a:schemeClr val="tx1"/>
                </a:solidFill>
              </a:defRPr>
            </a:lvl1pPr>
            <a:lvl2pPr marL="914400" lvl="1" indent="-298450">
              <a:spcBef>
                <a:spcPts val="1000"/>
              </a:spcBef>
              <a:spcAft>
                <a:spcPts val="0"/>
              </a:spcAft>
              <a:buSzPts val="1100"/>
              <a:buChar char="○"/>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endParaRPr dirty="0"/>
          </a:p>
        </p:txBody>
      </p:sp>
      <p:sp>
        <p:nvSpPr>
          <p:cNvPr id="2" name="Google Shape;21;p3">
            <a:extLst>
              <a:ext uri="{FF2B5EF4-FFF2-40B4-BE49-F238E27FC236}">
                <a16:creationId xmlns:a16="http://schemas.microsoft.com/office/drawing/2014/main" id="{2EA67375-7ED9-0D64-6039-4A4DD3831E6E}"/>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606014451"/>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Section title and description 1 1" preserve="1" userDrawn="1">
  <p:cSld name="Color block_dark + chart">
    <p:spTree>
      <p:nvGrpSpPr>
        <p:cNvPr id="1" name="Shape 109"/>
        <p:cNvGrpSpPr/>
        <p:nvPr/>
      </p:nvGrpSpPr>
      <p:grpSpPr>
        <a:xfrm>
          <a:off x="0" y="0"/>
          <a:ext cx="0" cy="0"/>
          <a:chOff x="0" y="0"/>
          <a:chExt cx="0" cy="0"/>
        </a:xfrm>
      </p:grpSpPr>
      <p:sp>
        <p:nvSpPr>
          <p:cNvPr id="110" name="Google Shape;110;p18">
            <a:extLst>
              <a:ext uri="{C183D7F6-B498-43B3-948B-1728B52AA6E4}">
                <adec:decorative xmlns:adec="http://schemas.microsoft.com/office/drawing/2017/decorative" val="1"/>
              </a:ext>
            </a:extLst>
          </p:cNvPr>
          <p:cNvSpPr/>
          <p:nvPr/>
        </p:nvSpPr>
        <p:spPr>
          <a:xfrm>
            <a:off x="0" y="0"/>
            <a:ext cx="4572000" cy="5143500"/>
          </a:xfrm>
          <a:prstGeom prst="rect">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Google Shape;99;p16" descr="Title">
            <a:extLst>
              <a:ext uri="{FF2B5EF4-FFF2-40B4-BE49-F238E27FC236}">
                <a16:creationId xmlns:a16="http://schemas.microsoft.com/office/drawing/2014/main" id="{DB724010-4988-CC51-863A-50FA8906A2B7}"/>
              </a:ext>
            </a:extLst>
          </p:cNvPr>
          <p:cNvSpPr txBox="1">
            <a:spLocks noGrp="1"/>
          </p:cNvSpPr>
          <p:nvPr>
            <p:ph type="title"/>
          </p:nvPr>
        </p:nvSpPr>
        <p:spPr>
          <a:xfrm>
            <a:off x="571500" y="1318650"/>
            <a:ext cx="3300900" cy="51015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accent3"/>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 name="Google Shape;100;p16" descr="Subtitle">
            <a:extLst>
              <a:ext uri="{FF2B5EF4-FFF2-40B4-BE49-F238E27FC236}">
                <a16:creationId xmlns:a16="http://schemas.microsoft.com/office/drawing/2014/main" id="{82643D7B-A056-360E-BBCA-8B125AE9801C}"/>
              </a:ext>
            </a:extLst>
          </p:cNvPr>
          <p:cNvSpPr txBox="1">
            <a:spLocks noGrp="1"/>
          </p:cNvSpPr>
          <p:nvPr>
            <p:ph type="subTitle" idx="1"/>
          </p:nvPr>
        </p:nvSpPr>
        <p:spPr>
          <a:xfrm>
            <a:off x="571500" y="1909482"/>
            <a:ext cx="3300900" cy="2011043"/>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200">
                <a:solidFill>
                  <a:schemeClr val="bg1"/>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dirty="0"/>
          </a:p>
        </p:txBody>
      </p:sp>
      <p:sp>
        <p:nvSpPr>
          <p:cNvPr id="7" name="Chart Placeholder 6">
            <a:extLst>
              <a:ext uri="{FF2B5EF4-FFF2-40B4-BE49-F238E27FC236}">
                <a16:creationId xmlns:a16="http://schemas.microsoft.com/office/drawing/2014/main" id="{3B953C56-AD2A-0FE8-3F4D-319EAB0084E8}"/>
              </a:ext>
            </a:extLst>
          </p:cNvPr>
          <p:cNvSpPr>
            <a:spLocks noGrp="1"/>
          </p:cNvSpPr>
          <p:nvPr>
            <p:ph type="chart" sz="quarter" idx="14"/>
          </p:nvPr>
        </p:nvSpPr>
        <p:spPr>
          <a:xfrm>
            <a:off x="4639235" y="369794"/>
            <a:ext cx="4417359" cy="4202206"/>
          </a:xfrm>
        </p:spPr>
        <p:txBody>
          <a:bodyPr/>
          <a:lstStyle/>
          <a:p>
            <a:endParaRPr lang="en-US"/>
          </a:p>
        </p:txBody>
      </p:sp>
      <p:sp>
        <p:nvSpPr>
          <p:cNvPr id="2" name="Google Shape;21;p3">
            <a:extLst>
              <a:ext uri="{FF2B5EF4-FFF2-40B4-BE49-F238E27FC236}">
                <a16:creationId xmlns:a16="http://schemas.microsoft.com/office/drawing/2014/main" id="{2EA67375-7ED9-0D64-6039-4A4DD3831E6E}"/>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3768446368"/>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Section title and description 1 1" preserve="1" userDrawn="1">
  <p:cSld name="Color block_dark + photo">
    <p:spTree>
      <p:nvGrpSpPr>
        <p:cNvPr id="1" name="Shape 109"/>
        <p:cNvGrpSpPr/>
        <p:nvPr/>
      </p:nvGrpSpPr>
      <p:grpSpPr>
        <a:xfrm>
          <a:off x="0" y="0"/>
          <a:ext cx="0" cy="0"/>
          <a:chOff x="0" y="0"/>
          <a:chExt cx="0" cy="0"/>
        </a:xfrm>
      </p:grpSpPr>
      <p:sp>
        <p:nvSpPr>
          <p:cNvPr id="110" name="Google Shape;110;p18">
            <a:extLst>
              <a:ext uri="{C183D7F6-B498-43B3-948B-1728B52AA6E4}">
                <adec:decorative xmlns:adec="http://schemas.microsoft.com/office/drawing/2017/decorative" val="1"/>
              </a:ext>
            </a:extLst>
          </p:cNvPr>
          <p:cNvSpPr/>
          <p:nvPr/>
        </p:nvSpPr>
        <p:spPr>
          <a:xfrm>
            <a:off x="0" y="0"/>
            <a:ext cx="4572000" cy="5143500"/>
          </a:xfrm>
          <a:prstGeom prst="rect">
            <a:avLst/>
          </a:prstGeom>
          <a:solidFill>
            <a:schemeClr val="bg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Google Shape;99;p16" descr="Title">
            <a:extLst>
              <a:ext uri="{FF2B5EF4-FFF2-40B4-BE49-F238E27FC236}">
                <a16:creationId xmlns:a16="http://schemas.microsoft.com/office/drawing/2014/main" id="{DB724010-4988-CC51-863A-50FA8906A2B7}"/>
              </a:ext>
            </a:extLst>
          </p:cNvPr>
          <p:cNvSpPr txBox="1">
            <a:spLocks noGrp="1"/>
          </p:cNvSpPr>
          <p:nvPr>
            <p:ph type="title"/>
          </p:nvPr>
        </p:nvSpPr>
        <p:spPr>
          <a:xfrm>
            <a:off x="571500" y="1318650"/>
            <a:ext cx="3300900" cy="51015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accent3"/>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 name="Google Shape;100;p16" descr="Subtitle">
            <a:extLst>
              <a:ext uri="{FF2B5EF4-FFF2-40B4-BE49-F238E27FC236}">
                <a16:creationId xmlns:a16="http://schemas.microsoft.com/office/drawing/2014/main" id="{82643D7B-A056-360E-BBCA-8B125AE9801C}"/>
              </a:ext>
            </a:extLst>
          </p:cNvPr>
          <p:cNvSpPr txBox="1">
            <a:spLocks noGrp="1"/>
          </p:cNvSpPr>
          <p:nvPr>
            <p:ph type="subTitle" idx="1"/>
          </p:nvPr>
        </p:nvSpPr>
        <p:spPr>
          <a:xfrm>
            <a:off x="571500" y="1909482"/>
            <a:ext cx="3300900" cy="2011043"/>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200">
                <a:solidFill>
                  <a:schemeClr val="bg1"/>
                </a:solidFill>
              </a:defRPr>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dirty="0"/>
          </a:p>
        </p:txBody>
      </p:sp>
      <p:sp>
        <p:nvSpPr>
          <p:cNvPr id="5" name="Picture Placeholder 6">
            <a:extLst>
              <a:ext uri="{FF2B5EF4-FFF2-40B4-BE49-F238E27FC236}">
                <a16:creationId xmlns:a16="http://schemas.microsoft.com/office/drawing/2014/main" id="{D301C2A5-1017-A7EE-2640-BB828FCF24B7}"/>
              </a:ext>
            </a:extLst>
          </p:cNvPr>
          <p:cNvSpPr>
            <a:spLocks noGrp="1"/>
          </p:cNvSpPr>
          <p:nvPr>
            <p:ph type="pic" sz="quarter" idx="13"/>
          </p:nvPr>
        </p:nvSpPr>
        <p:spPr>
          <a:xfrm>
            <a:off x="4571999" y="0"/>
            <a:ext cx="4571999" cy="5143451"/>
          </a:xfrm>
        </p:spPr>
        <p:txBody>
          <a:bodyPr/>
          <a:lstStyle/>
          <a:p>
            <a:endParaRPr lang="en-US"/>
          </a:p>
        </p:txBody>
      </p:sp>
      <p:sp>
        <p:nvSpPr>
          <p:cNvPr id="2" name="Google Shape;21;p3">
            <a:extLst>
              <a:ext uri="{FF2B5EF4-FFF2-40B4-BE49-F238E27FC236}">
                <a16:creationId xmlns:a16="http://schemas.microsoft.com/office/drawing/2014/main" id="{2EA67375-7ED9-0D64-6039-4A4DD3831E6E}"/>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29830296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1" preserve="1" userDrawn="1">
  <p:cSld name="Title or section_dark">
    <p:bg>
      <p:bgPr>
        <a:solidFill>
          <a:schemeClr val="bg2"/>
        </a:solidFill>
        <a:effectLst/>
      </p:bgPr>
    </p:bg>
    <p:spTree>
      <p:nvGrpSpPr>
        <p:cNvPr id="1" name="Shape 16"/>
        <p:cNvGrpSpPr/>
        <p:nvPr/>
      </p:nvGrpSpPr>
      <p:grpSpPr>
        <a:xfrm>
          <a:off x="0" y="0"/>
          <a:ext cx="0" cy="0"/>
          <a:chOff x="0" y="0"/>
          <a:chExt cx="0" cy="0"/>
        </a:xfrm>
      </p:grpSpPr>
      <p:sp>
        <p:nvSpPr>
          <p:cNvPr id="3" name="Google Shape;131;p23" descr="Title">
            <a:extLst>
              <a:ext uri="{FF2B5EF4-FFF2-40B4-BE49-F238E27FC236}">
                <a16:creationId xmlns:a16="http://schemas.microsoft.com/office/drawing/2014/main" id="{33D1D69A-92BD-77D8-9B73-7DAF3C7E66F3}"/>
              </a:ext>
            </a:extLst>
          </p:cNvPr>
          <p:cNvSpPr txBox="1">
            <a:spLocks noGrp="1"/>
          </p:cNvSpPr>
          <p:nvPr>
            <p:ph type="title"/>
          </p:nvPr>
        </p:nvSpPr>
        <p:spPr>
          <a:xfrm>
            <a:off x="571500" y="1565328"/>
            <a:ext cx="5977200" cy="1006421"/>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800"/>
              <a:buNone/>
              <a:defRPr sz="42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dirty="0"/>
          </a:p>
        </p:txBody>
      </p:sp>
      <p:sp>
        <p:nvSpPr>
          <p:cNvPr id="20" name="Google Shape;20;p3" descr="Subtitle"/>
          <p:cNvSpPr txBox="1">
            <a:spLocks noGrp="1"/>
          </p:cNvSpPr>
          <p:nvPr>
            <p:ph type="subTitle" idx="1"/>
          </p:nvPr>
        </p:nvSpPr>
        <p:spPr>
          <a:xfrm>
            <a:off x="571500" y="2698211"/>
            <a:ext cx="4138200" cy="541200"/>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600">
                <a:solidFill>
                  <a:schemeClr val="bg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18" name="Google Shape;18;p3">
            <a:extLst>
              <a:ext uri="{C183D7F6-B498-43B3-948B-1728B52AA6E4}">
                <adec:decorative xmlns:adec="http://schemas.microsoft.com/office/drawing/2017/decorative" val="1"/>
              </a:ext>
            </a:extLst>
          </p:cNvPr>
          <p:cNvSpPr/>
          <p:nvPr/>
        </p:nvSpPr>
        <p:spPr>
          <a:xfrm>
            <a:off x="0" y="0"/>
            <a:ext cx="9144000" cy="4878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2" name="Google Shape;22;p3" descr="Vispero"/>
          <p:cNvPicPr preferRelativeResize="0"/>
          <p:nvPr/>
        </p:nvPicPr>
        <p:blipFill rotWithShape="1">
          <a:blip r:embed="rId2">
            <a:alphaModFix/>
          </a:blip>
          <a:srcRect t="7293" b="7302"/>
          <a:stretch/>
        </p:blipFill>
        <p:spPr>
          <a:xfrm>
            <a:off x="311700" y="119725"/>
            <a:ext cx="1013777" cy="280675"/>
          </a:xfrm>
          <a:prstGeom prst="rect">
            <a:avLst/>
          </a:prstGeom>
          <a:noFill/>
          <a:ln>
            <a:noFill/>
          </a:ln>
        </p:spPr>
      </p:pic>
      <p:sp>
        <p:nvSpPr>
          <p:cNvPr id="21" name="Google Shape;21;p3"/>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solidFill>
                  <a:schemeClr val="bg1"/>
                </a:solidFill>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dirty="0">
              <a:solidFill>
                <a:schemeClr val="bg1"/>
              </a:solidFill>
            </a:endParaRPr>
          </a:p>
        </p:txBody>
      </p:sp>
    </p:spTree>
    <p:extLst>
      <p:ext uri="{BB962C8B-B14F-4D97-AF65-F5344CB8AC3E}">
        <p14:creationId xmlns:p14="http://schemas.microsoft.com/office/powerpoint/2010/main" val="1178122802"/>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4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558287" y="1104063"/>
            <a:ext cx="1759553" cy="3581260"/>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800100" y="273844"/>
            <a:ext cx="7543800" cy="994172"/>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800100" y="1691120"/>
            <a:ext cx="7543800" cy="2941602"/>
          </a:xfrm>
        </p:spPr>
        <p:txBody>
          <a:bodyPr numCol="1"/>
          <a:lstStyle>
            <a:lvl1pPr>
              <a:buClr>
                <a:srgbClr val="EB4D00"/>
              </a:buClr>
              <a:defRPr>
                <a:solidFill>
                  <a:schemeClr val="accent1">
                    <a:lumMod val="25000"/>
                  </a:schemeClr>
                </a:solidFill>
              </a:defRPr>
            </a:lvl1pPr>
            <a:lvl2pPr>
              <a:buClr>
                <a:srgbClr val="EB4D00"/>
              </a:buClr>
              <a:defRPr>
                <a:solidFill>
                  <a:schemeClr val="accent1">
                    <a:lumMod val="25000"/>
                  </a:schemeClr>
                </a:solidFill>
              </a:defRPr>
            </a:lvl2pPr>
            <a:lvl3pPr>
              <a:buClr>
                <a:srgbClr val="EB4D00"/>
              </a:buClr>
              <a:defRPr>
                <a:solidFill>
                  <a:schemeClr val="accent1">
                    <a:lumMod val="25000"/>
                  </a:schemeClr>
                </a:solidFill>
              </a:defRPr>
            </a:lvl3pPr>
            <a:lvl4pPr>
              <a:buClr>
                <a:srgbClr val="EB4D00"/>
              </a:buClr>
              <a:defRPr>
                <a:solidFill>
                  <a:schemeClr val="accent1">
                    <a:lumMod val="25000"/>
                  </a:schemeClr>
                </a:solidFill>
              </a:defRPr>
            </a:lvl4pPr>
            <a:lvl5pPr>
              <a:buClr>
                <a:srgbClr val="EB4D00"/>
              </a:buClr>
              <a:defRPr>
                <a:solidFill>
                  <a:schemeClr val="accent1">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78224" y="4704345"/>
            <a:ext cx="962466" cy="370786"/>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377573" cy="51435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Tree>
    <p:extLst>
      <p:ext uri="{BB962C8B-B14F-4D97-AF65-F5344CB8AC3E}">
        <p14:creationId xmlns:p14="http://schemas.microsoft.com/office/powerpoint/2010/main" val="4246395569"/>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Section Break - Cherry Re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74FDDAE-A0EC-49C9-B178-2C07AFAD2282}"/>
              </a:ext>
            </a:extLst>
          </p:cNvPr>
          <p:cNvSpPr/>
          <p:nvPr userDrawn="1"/>
        </p:nvSpPr>
        <p:spPr>
          <a:xfrm rot="956757">
            <a:off x="3406247" y="-1601255"/>
            <a:ext cx="7086600" cy="7086600"/>
          </a:xfrm>
          <a:prstGeom prst="roundRect">
            <a:avLst/>
          </a:prstGeom>
          <a:solidFill>
            <a:srgbClr val="1A3B5B"/>
          </a:solidFill>
          <a:ln>
            <a:noFill/>
          </a:ln>
        </p:spPr>
        <p:txBody>
          <a:bodyPr vert="horz" wrap="square" lIns="68580" tIns="34290" rIns="68580" bIns="34290" numCol="1" anchor="t" anchorCtr="0" compatLnSpc="1">
            <a:prstTxWarp prst="textNoShape">
              <a:avLst/>
            </a:prstTxWarp>
          </a:bodyPr>
          <a:lstStyle/>
          <a:p>
            <a:pPr lvl="0"/>
            <a:endParaRPr lang="en-US" sz="1050">
              <a:solidFill>
                <a:schemeClr val="tx1"/>
              </a:solidFill>
            </a:endParaRPr>
          </a:p>
        </p:txBody>
      </p:sp>
      <p:sp>
        <p:nvSpPr>
          <p:cNvPr id="5" name="Picture Placeholder 4">
            <a:extLst>
              <a:ext uri="{FF2B5EF4-FFF2-40B4-BE49-F238E27FC236}">
                <a16:creationId xmlns:a16="http://schemas.microsoft.com/office/drawing/2014/main" id="{53BE769F-B5D5-4386-9117-D4E89CC57978}"/>
              </a:ext>
            </a:extLst>
          </p:cNvPr>
          <p:cNvSpPr>
            <a:spLocks noGrp="1"/>
          </p:cNvSpPr>
          <p:nvPr>
            <p:ph type="pic" sz="quarter" idx="10" hasCustomPrompt="1"/>
          </p:nvPr>
        </p:nvSpPr>
        <p:spPr>
          <a:xfrm>
            <a:off x="521494" y="521494"/>
            <a:ext cx="3480197" cy="4136231"/>
          </a:xfrm>
        </p:spPr>
        <p:txBody>
          <a:bodyPr/>
          <a:lstStyle>
            <a:lvl1pPr marL="0" indent="0">
              <a:buFontTx/>
              <a:buNone/>
              <a:defRPr/>
            </a:lvl1pPr>
          </a:lstStyle>
          <a:p>
            <a:r>
              <a:rPr lang="en-US"/>
              <a:t>[Icon]</a:t>
            </a:r>
          </a:p>
        </p:txBody>
      </p:sp>
      <p:sp>
        <p:nvSpPr>
          <p:cNvPr id="10" name="Title 1">
            <a:extLst>
              <a:ext uri="{FF2B5EF4-FFF2-40B4-BE49-F238E27FC236}">
                <a16:creationId xmlns:a16="http://schemas.microsoft.com/office/drawing/2014/main" id="{43198589-936B-4C71-9C7D-DC138C9961F3}"/>
              </a:ext>
            </a:extLst>
          </p:cNvPr>
          <p:cNvSpPr>
            <a:spLocks noGrp="1"/>
          </p:cNvSpPr>
          <p:nvPr>
            <p:ph type="title" hasCustomPrompt="1"/>
          </p:nvPr>
        </p:nvSpPr>
        <p:spPr>
          <a:xfrm>
            <a:off x="3818954" y="2074664"/>
            <a:ext cx="4707483" cy="994172"/>
          </a:xfrm>
        </p:spPr>
        <p:txBody>
          <a:bodyPr anchor="b" anchorCtr="0">
            <a:noAutofit/>
          </a:bodyPr>
          <a:lstStyle>
            <a:lvl1pPr>
              <a:defRPr sz="5400">
                <a:solidFill>
                  <a:schemeClr val="bg1"/>
                </a:solidFill>
              </a:defRPr>
            </a:lvl1pPr>
          </a:lstStyle>
          <a:p>
            <a:r>
              <a:rPr lang="en-US"/>
              <a:t>[Section Title]</a:t>
            </a:r>
          </a:p>
        </p:txBody>
      </p:sp>
      <p:cxnSp>
        <p:nvCxnSpPr>
          <p:cNvPr id="11" name="Straight Connector 10">
            <a:extLst>
              <a:ext uri="{FF2B5EF4-FFF2-40B4-BE49-F238E27FC236}">
                <a16:creationId xmlns:a16="http://schemas.microsoft.com/office/drawing/2014/main" id="{6A767EEA-301D-4909-8ECE-79411707884F}"/>
              </a:ext>
            </a:extLst>
          </p:cNvPr>
          <p:cNvCxnSpPr>
            <a:cxnSpLocks/>
          </p:cNvCxnSpPr>
          <p:nvPr userDrawn="1"/>
        </p:nvCxnSpPr>
        <p:spPr>
          <a:xfrm>
            <a:off x="3930556" y="3292595"/>
            <a:ext cx="5936776"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8240353"/>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5_Section Blu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78224" y="4704345"/>
            <a:ext cx="962466" cy="370786"/>
          </a:xfrm>
          <a:prstGeom prst="rect">
            <a:avLst/>
          </a:prstGeom>
        </p:spPr>
      </p:pic>
      <p:sp>
        <p:nvSpPr>
          <p:cNvPr id="11" name="Diagonal Stripe 10">
            <a:extLst>
              <a:ext uri="{FF2B5EF4-FFF2-40B4-BE49-F238E27FC236}">
                <a16:creationId xmlns:a16="http://schemas.microsoft.com/office/drawing/2014/main" id="{F4D2313D-445B-1749-9332-140F28D8FA48}"/>
              </a:ext>
            </a:extLst>
          </p:cNvPr>
          <p:cNvSpPr/>
          <p:nvPr userDrawn="1"/>
        </p:nvSpPr>
        <p:spPr>
          <a:xfrm rot="9208565">
            <a:off x="-558287" y="1104063"/>
            <a:ext cx="1759553" cy="3581260"/>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solidFill>
                <a:schemeClr val="tx1"/>
              </a:solidFill>
            </a:endParaRPr>
          </a:p>
        </p:txBody>
      </p:sp>
      <p:sp>
        <p:nvSpPr>
          <p:cNvPr id="15" name="Content Placeholder 2">
            <a:extLst>
              <a:ext uri="{FF2B5EF4-FFF2-40B4-BE49-F238E27FC236}">
                <a16:creationId xmlns:a16="http://schemas.microsoft.com/office/drawing/2014/main" id="{CFCB8FB9-1DFE-DF48-B927-892C67DADE00}"/>
              </a:ext>
            </a:extLst>
          </p:cNvPr>
          <p:cNvSpPr>
            <a:spLocks noGrp="1"/>
          </p:cNvSpPr>
          <p:nvPr>
            <p:ph idx="1" hasCustomPrompt="1"/>
          </p:nvPr>
        </p:nvSpPr>
        <p:spPr>
          <a:xfrm>
            <a:off x="800100" y="1691120"/>
            <a:ext cx="6098843" cy="2941602"/>
          </a:xfrm>
        </p:spPr>
        <p:txBody>
          <a:bodyPr numCol="1"/>
          <a:lstStyle>
            <a:lvl1pPr>
              <a:buClr>
                <a:srgbClr val="3877BB"/>
              </a:buClr>
              <a:defRPr>
                <a:solidFill>
                  <a:schemeClr val="accent1">
                    <a:lumMod val="10000"/>
                  </a:schemeClr>
                </a:solidFill>
              </a:defRPr>
            </a:lvl1pPr>
            <a:lvl2pPr>
              <a:buClr>
                <a:srgbClr val="3877BB"/>
              </a:buClr>
              <a:defRPr>
                <a:solidFill>
                  <a:schemeClr val="accent1">
                    <a:lumMod val="10000"/>
                  </a:schemeClr>
                </a:solidFill>
              </a:defRPr>
            </a:lvl2pPr>
            <a:lvl3pPr>
              <a:buClr>
                <a:srgbClr val="3877BB"/>
              </a:buClr>
              <a:defRPr>
                <a:solidFill>
                  <a:schemeClr val="accent1">
                    <a:lumMod val="10000"/>
                  </a:schemeClr>
                </a:solidFill>
              </a:defRPr>
            </a:lvl3pPr>
            <a:lvl4pPr>
              <a:buClr>
                <a:srgbClr val="3877BB"/>
              </a:buClr>
              <a:defRPr>
                <a:solidFill>
                  <a:schemeClr val="accent1">
                    <a:lumMod val="10000"/>
                  </a:schemeClr>
                </a:solidFill>
              </a:defRPr>
            </a:lvl4pPr>
            <a:lvl5pPr>
              <a:buClr>
                <a:srgbClr val="3877BB"/>
              </a:buClr>
              <a:defRPr>
                <a:solidFill>
                  <a:schemeClr val="accent1">
                    <a:lumMod val="1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4E78468F-6640-2043-896C-0F489B894DE6}"/>
              </a:ext>
            </a:extLst>
          </p:cNvPr>
          <p:cNvSpPr/>
          <p:nvPr userDrawn="1"/>
        </p:nvSpPr>
        <p:spPr>
          <a:xfrm>
            <a:off x="1" y="0"/>
            <a:ext cx="377573" cy="51435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7" name="Rectangle 16">
            <a:extLst>
              <a:ext uri="{FF2B5EF4-FFF2-40B4-BE49-F238E27FC236}">
                <a16:creationId xmlns:a16="http://schemas.microsoft.com/office/drawing/2014/main" id="{47002147-2B19-F846-8342-4AB09A07BE24}"/>
              </a:ext>
            </a:extLst>
          </p:cNvPr>
          <p:cNvSpPr/>
          <p:nvPr userDrawn="1"/>
        </p:nvSpPr>
        <p:spPr>
          <a:xfrm>
            <a:off x="1" y="1"/>
            <a:ext cx="9143999" cy="1434104"/>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solidFill>
                <a:srgbClr val="D4E6F4"/>
              </a:solidFill>
            </a:endParaRPr>
          </a:p>
        </p:txBody>
      </p:sp>
      <p:sp>
        <p:nvSpPr>
          <p:cNvPr id="18" name="Title 1">
            <a:extLst>
              <a:ext uri="{FF2B5EF4-FFF2-40B4-BE49-F238E27FC236}">
                <a16:creationId xmlns:a16="http://schemas.microsoft.com/office/drawing/2014/main" id="{60339787-6830-C548-B652-89566B645CD4}"/>
              </a:ext>
            </a:extLst>
          </p:cNvPr>
          <p:cNvSpPr>
            <a:spLocks noGrp="1"/>
          </p:cNvSpPr>
          <p:nvPr>
            <p:ph type="title" hasCustomPrompt="1"/>
          </p:nvPr>
        </p:nvSpPr>
        <p:spPr>
          <a:xfrm>
            <a:off x="800100" y="163774"/>
            <a:ext cx="7337378" cy="1074761"/>
          </a:xfrm>
        </p:spPr>
        <p:txBody>
          <a:bodyPr anchor="b" anchorCtr="0"/>
          <a:lstStyle>
            <a:lvl1pPr>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950832320"/>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3_Blank">
    <p:bg>
      <p:bgPr>
        <a:solidFill>
          <a:srgbClr val="1A3B5B"/>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9121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1" preserve="1" userDrawn="1">
  <p:cSld name="Title or section_medium">
    <p:bg>
      <p:bgPr>
        <a:solidFill>
          <a:schemeClr val="accent1"/>
        </a:solidFill>
        <a:effectLst/>
      </p:bgPr>
    </p:bg>
    <p:spTree>
      <p:nvGrpSpPr>
        <p:cNvPr id="1" name="Shape 16"/>
        <p:cNvGrpSpPr/>
        <p:nvPr/>
      </p:nvGrpSpPr>
      <p:grpSpPr>
        <a:xfrm>
          <a:off x="0" y="0"/>
          <a:ext cx="0" cy="0"/>
          <a:chOff x="0" y="0"/>
          <a:chExt cx="0" cy="0"/>
        </a:xfrm>
      </p:grpSpPr>
      <p:sp>
        <p:nvSpPr>
          <p:cNvPr id="20" name="Google Shape;20;p3" descr="Title"/>
          <p:cNvSpPr txBox="1">
            <a:spLocks noGrp="1"/>
          </p:cNvSpPr>
          <p:nvPr>
            <p:ph type="subTitle" idx="1"/>
          </p:nvPr>
        </p:nvSpPr>
        <p:spPr>
          <a:xfrm>
            <a:off x="571500" y="2698211"/>
            <a:ext cx="4138200" cy="541200"/>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600">
                <a:solidFill>
                  <a:schemeClr val="bg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4" name="Google Shape;131;p23" descr="Subtitle">
            <a:extLst>
              <a:ext uri="{FF2B5EF4-FFF2-40B4-BE49-F238E27FC236}">
                <a16:creationId xmlns:a16="http://schemas.microsoft.com/office/drawing/2014/main" id="{F8B0DA16-3B33-66F1-E384-3679589D0690}"/>
              </a:ext>
            </a:extLst>
          </p:cNvPr>
          <p:cNvSpPr txBox="1">
            <a:spLocks noGrp="1"/>
          </p:cNvSpPr>
          <p:nvPr>
            <p:ph type="title"/>
          </p:nvPr>
        </p:nvSpPr>
        <p:spPr>
          <a:xfrm>
            <a:off x="571500" y="1565328"/>
            <a:ext cx="5977200" cy="1006421"/>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800"/>
              <a:buNone/>
              <a:defRPr sz="42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dirty="0"/>
          </a:p>
        </p:txBody>
      </p:sp>
      <p:sp>
        <p:nvSpPr>
          <p:cNvPr id="18" name="Google Shape;18;p3">
            <a:extLst>
              <a:ext uri="{C183D7F6-B498-43B3-948B-1728B52AA6E4}">
                <adec:decorative xmlns:adec="http://schemas.microsoft.com/office/drawing/2017/decorative" val="1"/>
              </a:ext>
            </a:extLst>
          </p:cNvPr>
          <p:cNvSpPr/>
          <p:nvPr/>
        </p:nvSpPr>
        <p:spPr>
          <a:xfrm>
            <a:off x="0" y="0"/>
            <a:ext cx="9144000" cy="4878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2" name="Google Shape;22;p3" descr="Vispero"/>
          <p:cNvPicPr preferRelativeResize="0"/>
          <p:nvPr/>
        </p:nvPicPr>
        <p:blipFill rotWithShape="1">
          <a:blip r:embed="rId2">
            <a:alphaModFix/>
          </a:blip>
          <a:srcRect t="7293" b="7302"/>
          <a:stretch/>
        </p:blipFill>
        <p:spPr>
          <a:xfrm>
            <a:off x="311700" y="119725"/>
            <a:ext cx="1013777" cy="280675"/>
          </a:xfrm>
          <a:prstGeom prst="rect">
            <a:avLst/>
          </a:prstGeom>
          <a:noFill/>
          <a:ln>
            <a:noFill/>
          </a:ln>
        </p:spPr>
      </p:pic>
      <p:sp>
        <p:nvSpPr>
          <p:cNvPr id="21" name="Google Shape;21;p3"/>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solidFill>
                  <a:schemeClr val="bg1"/>
                </a:solidFill>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dirty="0">
              <a:solidFill>
                <a:schemeClr val="bg1"/>
              </a:solidFill>
            </a:endParaRPr>
          </a:p>
        </p:txBody>
      </p:sp>
    </p:spTree>
    <p:extLst>
      <p:ext uri="{BB962C8B-B14F-4D97-AF65-F5344CB8AC3E}">
        <p14:creationId xmlns:p14="http://schemas.microsoft.com/office/powerpoint/2010/main" val="345545139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1" preserve="1" userDrawn="1">
  <p:cSld name="Title or section_light">
    <p:bg>
      <p:bgPr>
        <a:solidFill>
          <a:srgbClr val="FBFAF9"/>
        </a:solidFill>
        <a:effectLst/>
      </p:bgPr>
    </p:bg>
    <p:spTree>
      <p:nvGrpSpPr>
        <p:cNvPr id="1" name="Shape 16"/>
        <p:cNvGrpSpPr/>
        <p:nvPr/>
      </p:nvGrpSpPr>
      <p:grpSpPr>
        <a:xfrm>
          <a:off x="0" y="0"/>
          <a:ext cx="0" cy="0"/>
          <a:chOff x="0" y="0"/>
          <a:chExt cx="0" cy="0"/>
        </a:xfrm>
      </p:grpSpPr>
      <p:sp>
        <p:nvSpPr>
          <p:cNvPr id="2" name="Google Shape;131;p23" descr="Title">
            <a:extLst>
              <a:ext uri="{FF2B5EF4-FFF2-40B4-BE49-F238E27FC236}">
                <a16:creationId xmlns:a16="http://schemas.microsoft.com/office/drawing/2014/main" id="{B444DA9C-F88B-8D7C-7521-E0AA48B9A6EB}"/>
              </a:ext>
            </a:extLst>
          </p:cNvPr>
          <p:cNvSpPr txBox="1">
            <a:spLocks noGrp="1"/>
          </p:cNvSpPr>
          <p:nvPr>
            <p:ph type="title"/>
          </p:nvPr>
        </p:nvSpPr>
        <p:spPr>
          <a:xfrm>
            <a:off x="571500" y="1565328"/>
            <a:ext cx="5977200" cy="1006421"/>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800"/>
              <a:buNone/>
              <a:defRPr sz="4200">
                <a:solidFill>
                  <a:schemeClr val="tx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dirty="0"/>
          </a:p>
        </p:txBody>
      </p:sp>
      <p:sp>
        <p:nvSpPr>
          <p:cNvPr id="20" name="Google Shape;20;p3" descr="Subtitle"/>
          <p:cNvSpPr txBox="1">
            <a:spLocks noGrp="1"/>
          </p:cNvSpPr>
          <p:nvPr>
            <p:ph type="subTitle" idx="1"/>
          </p:nvPr>
        </p:nvSpPr>
        <p:spPr>
          <a:xfrm>
            <a:off x="571500" y="2698211"/>
            <a:ext cx="4138200" cy="541200"/>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600">
                <a:solidFill>
                  <a:schemeClr val="dk2"/>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18" name="Google Shape;18;p3">
            <a:extLst>
              <a:ext uri="{C183D7F6-B498-43B3-948B-1728B52AA6E4}">
                <adec:decorative xmlns:adec="http://schemas.microsoft.com/office/drawing/2017/decorative" val="1"/>
              </a:ext>
            </a:extLst>
          </p:cNvPr>
          <p:cNvSpPr/>
          <p:nvPr/>
        </p:nvSpPr>
        <p:spPr>
          <a:xfrm>
            <a:off x="0" y="0"/>
            <a:ext cx="9144000" cy="4878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2" name="Google Shape;22;p3" descr="Vispero"/>
          <p:cNvPicPr preferRelativeResize="0"/>
          <p:nvPr/>
        </p:nvPicPr>
        <p:blipFill rotWithShape="1">
          <a:blip r:embed="rId2">
            <a:alphaModFix/>
          </a:blip>
          <a:srcRect t="7293" b="7302"/>
          <a:stretch/>
        </p:blipFill>
        <p:spPr>
          <a:xfrm>
            <a:off x="311700" y="119725"/>
            <a:ext cx="1013777" cy="280675"/>
          </a:xfrm>
          <a:prstGeom prst="rect">
            <a:avLst/>
          </a:prstGeom>
          <a:noFill/>
          <a:ln>
            <a:noFill/>
          </a:ln>
        </p:spPr>
      </p:pic>
      <p:sp>
        <p:nvSpPr>
          <p:cNvPr id="21" name="Google Shape;21;p3"/>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171158622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1" preserve="1" userDrawn="1">
  <p:cSld name="Title or section_pattern">
    <p:bg>
      <p:bgRef idx="1001">
        <a:schemeClr val="bg1"/>
      </p:bgRef>
    </p:bg>
    <p:spTree>
      <p:nvGrpSpPr>
        <p:cNvPr id="1" name="Shape 16"/>
        <p:cNvGrpSpPr/>
        <p:nvPr/>
      </p:nvGrpSpPr>
      <p:grpSpPr>
        <a:xfrm>
          <a:off x="0" y="0"/>
          <a:ext cx="0" cy="0"/>
          <a:chOff x="0" y="0"/>
          <a:chExt cx="0" cy="0"/>
        </a:xfrm>
      </p:grpSpPr>
      <p:pic>
        <p:nvPicPr>
          <p:cNvPr id="4" name="Picture 3">
            <a:extLst>
              <a:ext uri="{FF2B5EF4-FFF2-40B4-BE49-F238E27FC236}">
                <a16:creationId xmlns:a16="http://schemas.microsoft.com/office/drawing/2014/main" id="{2D7904CF-8867-2418-D4D7-6812CEFB3290}"/>
              </a:ext>
              <a:ext uri="{C183D7F6-B498-43B3-948B-1728B52AA6E4}">
                <adec:decorative xmlns:adec="http://schemas.microsoft.com/office/drawing/2017/decorative" val="1"/>
              </a:ext>
            </a:extLst>
          </p:cNvPr>
          <p:cNvPicPr>
            <a:picLocks noChangeAspect="1"/>
          </p:cNvPicPr>
          <p:nvPr userDrawn="1"/>
        </p:nvPicPr>
        <p:blipFill>
          <a:blip r:embed="rId2"/>
          <a:srcRect b="9798"/>
          <a:stretch>
            <a:fillRect/>
          </a:stretch>
        </p:blipFill>
        <p:spPr>
          <a:xfrm>
            <a:off x="0" y="487799"/>
            <a:ext cx="9144000" cy="4655651"/>
          </a:xfrm>
          <a:prstGeom prst="rect">
            <a:avLst/>
          </a:prstGeom>
        </p:spPr>
      </p:pic>
      <p:sp>
        <p:nvSpPr>
          <p:cNvPr id="3" name="Google Shape;131;p23" descr="Title">
            <a:extLst>
              <a:ext uri="{FF2B5EF4-FFF2-40B4-BE49-F238E27FC236}">
                <a16:creationId xmlns:a16="http://schemas.microsoft.com/office/drawing/2014/main" id="{33D1D69A-92BD-77D8-9B73-7DAF3C7E66F3}"/>
              </a:ext>
            </a:extLst>
          </p:cNvPr>
          <p:cNvSpPr txBox="1">
            <a:spLocks noGrp="1"/>
          </p:cNvSpPr>
          <p:nvPr>
            <p:ph type="title"/>
          </p:nvPr>
        </p:nvSpPr>
        <p:spPr>
          <a:xfrm>
            <a:off x="571500" y="1565328"/>
            <a:ext cx="5977200" cy="1006421"/>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800"/>
              <a:buNone/>
              <a:defRPr sz="42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dirty="0"/>
          </a:p>
        </p:txBody>
      </p:sp>
      <p:sp>
        <p:nvSpPr>
          <p:cNvPr id="20" name="Google Shape;20;p3" descr="Subtitle"/>
          <p:cNvSpPr txBox="1">
            <a:spLocks noGrp="1"/>
          </p:cNvSpPr>
          <p:nvPr>
            <p:ph type="subTitle" idx="1"/>
          </p:nvPr>
        </p:nvSpPr>
        <p:spPr>
          <a:xfrm>
            <a:off x="571500" y="2698211"/>
            <a:ext cx="4138200" cy="541200"/>
          </a:xfrm>
          <a:prstGeom prst="rect">
            <a:avLst/>
          </a:prstGeom>
        </p:spPr>
        <p:txBody>
          <a:bodyPr spcFirstLastPara="1" wrap="square" lIns="0" tIns="91425" rIns="91425" bIns="91425" anchor="t" anchorCtr="0">
            <a:noAutofit/>
          </a:bodyPr>
          <a:lstStyle>
            <a:lvl1pPr lvl="0">
              <a:lnSpc>
                <a:spcPct val="100000"/>
              </a:lnSpc>
              <a:spcBef>
                <a:spcPts val="0"/>
              </a:spcBef>
              <a:spcAft>
                <a:spcPts val="0"/>
              </a:spcAft>
              <a:buClr>
                <a:schemeClr val="dk2"/>
              </a:buClr>
              <a:buSzPts val="1600"/>
              <a:buNone/>
              <a:defRPr sz="1600">
                <a:solidFill>
                  <a:schemeClr val="bg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pic>
        <p:nvPicPr>
          <p:cNvPr id="22" name="Google Shape;22;p3" descr="Vispero"/>
          <p:cNvPicPr preferRelativeResize="0"/>
          <p:nvPr/>
        </p:nvPicPr>
        <p:blipFill rotWithShape="1">
          <a:blip r:embed="rId3">
            <a:alphaModFix/>
          </a:blip>
          <a:srcRect t="7293" b="7302"/>
          <a:stretch/>
        </p:blipFill>
        <p:spPr>
          <a:xfrm>
            <a:off x="311700" y="119725"/>
            <a:ext cx="1013777" cy="280675"/>
          </a:xfrm>
          <a:prstGeom prst="rect">
            <a:avLst/>
          </a:prstGeom>
          <a:noFill/>
          <a:ln>
            <a:noFill/>
          </a:ln>
        </p:spPr>
      </p:pic>
      <p:sp>
        <p:nvSpPr>
          <p:cNvPr id="21" name="Google Shape;21;p3"/>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solidFill>
                  <a:schemeClr val="bg1"/>
                </a:solidFill>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dirty="0">
              <a:solidFill>
                <a:schemeClr val="bg1"/>
              </a:solidFill>
            </a:endParaRPr>
          </a:p>
        </p:txBody>
      </p:sp>
    </p:spTree>
    <p:extLst>
      <p:ext uri="{BB962C8B-B14F-4D97-AF65-F5344CB8AC3E}">
        <p14:creationId xmlns:p14="http://schemas.microsoft.com/office/powerpoint/2010/main" val="578532753"/>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ntro slide" preserve="1" userDrawn="1">
  <p:cSld name="Header_blank">
    <p:spTree>
      <p:nvGrpSpPr>
        <p:cNvPr id="1" name="Shape 36"/>
        <p:cNvGrpSpPr/>
        <p:nvPr/>
      </p:nvGrpSpPr>
      <p:grpSpPr>
        <a:xfrm>
          <a:off x="0" y="0"/>
          <a:ext cx="0" cy="0"/>
          <a:chOff x="0" y="0"/>
          <a:chExt cx="0" cy="0"/>
        </a:xfrm>
      </p:grpSpPr>
      <p:sp>
        <p:nvSpPr>
          <p:cNvPr id="39" name="Google Shape;39;p6" descr="Title"/>
          <p:cNvSpPr txBox="1">
            <a:spLocks noGrp="1"/>
          </p:cNvSpPr>
          <p:nvPr>
            <p:ph type="title"/>
          </p:nvPr>
        </p:nvSpPr>
        <p:spPr>
          <a:xfrm>
            <a:off x="571500" y="720000"/>
            <a:ext cx="8001000" cy="535200"/>
          </a:xfrm>
          <a:prstGeom prst="rect">
            <a:avLst/>
          </a:prstGeom>
        </p:spPr>
        <p:txBody>
          <a:bodyPr spcFirstLastPara="1" wrap="square" lIns="91440"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5" name="Google Shape;37;p6">
            <a:extLst>
              <a:ext uri="{FF2B5EF4-FFF2-40B4-BE49-F238E27FC236}">
                <a16:creationId xmlns:a16="http://schemas.microsoft.com/office/drawing/2014/main" id="{42601FE1-AF64-9864-F08A-AA38D6D4AAAE}"/>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rgbClr val="FBFA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A6C3D837-4D4B-9C36-9CCA-8E8F37B03AED}"/>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7" name="Google Shape;21;p3">
            <a:extLst>
              <a:ext uri="{FF2B5EF4-FFF2-40B4-BE49-F238E27FC236}">
                <a16:creationId xmlns:a16="http://schemas.microsoft.com/office/drawing/2014/main" id="{96191908-B424-ED6B-8F5D-FCF78F27CC96}"/>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189890939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tro slide" preserve="1" userDrawn="1">
  <p:cSld name="Header + subhead_blank">
    <p:spTree>
      <p:nvGrpSpPr>
        <p:cNvPr id="1" name="Shape 36"/>
        <p:cNvGrpSpPr/>
        <p:nvPr/>
      </p:nvGrpSpPr>
      <p:grpSpPr>
        <a:xfrm>
          <a:off x="0" y="0"/>
          <a:ext cx="0" cy="0"/>
          <a:chOff x="0" y="0"/>
          <a:chExt cx="0" cy="0"/>
        </a:xfrm>
      </p:grpSpPr>
      <p:sp>
        <p:nvSpPr>
          <p:cNvPr id="2" name="Google Shape;39;p6" descr="Title">
            <a:extLst>
              <a:ext uri="{FF2B5EF4-FFF2-40B4-BE49-F238E27FC236}">
                <a16:creationId xmlns:a16="http://schemas.microsoft.com/office/drawing/2014/main" id="{908F8B96-5D10-FC6B-E493-32F8AD2F285E}"/>
              </a:ext>
            </a:extLst>
          </p:cNvPr>
          <p:cNvSpPr txBox="1">
            <a:spLocks noGrp="1"/>
          </p:cNvSpPr>
          <p:nvPr>
            <p:ph type="title"/>
          </p:nvPr>
        </p:nvSpPr>
        <p:spPr>
          <a:xfrm>
            <a:off x="571500" y="487525"/>
            <a:ext cx="8001000" cy="535200"/>
          </a:xfrm>
          <a:prstGeom prst="rect">
            <a:avLst/>
          </a:prstGeom>
        </p:spPr>
        <p:txBody>
          <a:bodyPr spcFirstLastPara="1" wrap="square" lIns="91440"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3" name="Google Shape;20;p3" descr="Subtitle">
            <a:extLst>
              <a:ext uri="{FF2B5EF4-FFF2-40B4-BE49-F238E27FC236}">
                <a16:creationId xmlns:a16="http://schemas.microsoft.com/office/drawing/2014/main" id="{91F96EF2-4BBF-399E-C2BC-73DD2228A628}"/>
              </a:ext>
            </a:extLst>
          </p:cNvPr>
          <p:cNvSpPr txBox="1">
            <a:spLocks noGrp="1"/>
          </p:cNvSpPr>
          <p:nvPr>
            <p:ph type="subTitle" idx="13"/>
          </p:nvPr>
        </p:nvSpPr>
        <p:spPr>
          <a:xfrm>
            <a:off x="571500" y="1043226"/>
            <a:ext cx="4138200" cy="225024"/>
          </a:xfrm>
          <a:prstGeom prst="rect">
            <a:avLst/>
          </a:prstGeom>
        </p:spPr>
        <p:txBody>
          <a:bodyPr spcFirstLastPara="1" wrap="square" lIns="0" tIns="91425" rIns="91425" bIns="91425" anchor="ctr" anchorCtr="0">
            <a:noAutofit/>
          </a:bodyPr>
          <a:lstStyle>
            <a:lvl1pPr lvl="0">
              <a:lnSpc>
                <a:spcPct val="100000"/>
              </a:lnSpc>
              <a:spcBef>
                <a:spcPts val="0"/>
              </a:spcBef>
              <a:spcAft>
                <a:spcPts val="0"/>
              </a:spcAft>
              <a:buClr>
                <a:schemeClr val="dk2"/>
              </a:buClr>
              <a:buSzPts val="1600"/>
              <a:buNone/>
              <a:defRPr sz="1100">
                <a:solidFill>
                  <a:schemeClr val="accent1"/>
                </a:solidFill>
              </a:defRPr>
            </a:lvl1pPr>
            <a:lvl2pPr lvl="1">
              <a:lnSpc>
                <a:spcPct val="100000"/>
              </a:lnSpc>
              <a:spcBef>
                <a:spcPts val="0"/>
              </a:spcBef>
              <a:spcAft>
                <a:spcPts val="0"/>
              </a:spcAft>
              <a:buClr>
                <a:schemeClr val="dk2"/>
              </a:buClr>
              <a:buSzPts val="1600"/>
              <a:buNone/>
              <a:defRPr sz="1600">
                <a:solidFill>
                  <a:schemeClr val="dk2"/>
                </a:solidFill>
              </a:defRPr>
            </a:lvl2pPr>
            <a:lvl3pPr lvl="2">
              <a:lnSpc>
                <a:spcPct val="100000"/>
              </a:lnSpc>
              <a:spcBef>
                <a:spcPts val="0"/>
              </a:spcBef>
              <a:spcAft>
                <a:spcPts val="0"/>
              </a:spcAft>
              <a:buClr>
                <a:schemeClr val="dk2"/>
              </a:buClr>
              <a:buSzPts val="1600"/>
              <a:buNone/>
              <a:defRPr sz="1600">
                <a:solidFill>
                  <a:schemeClr val="dk2"/>
                </a:solidFill>
              </a:defRPr>
            </a:lvl3pPr>
            <a:lvl4pPr lvl="3">
              <a:lnSpc>
                <a:spcPct val="100000"/>
              </a:lnSpc>
              <a:spcBef>
                <a:spcPts val="0"/>
              </a:spcBef>
              <a:spcAft>
                <a:spcPts val="0"/>
              </a:spcAft>
              <a:buClr>
                <a:schemeClr val="dk2"/>
              </a:buClr>
              <a:buSzPts val="1600"/>
              <a:buNone/>
              <a:defRPr sz="1600">
                <a:solidFill>
                  <a:schemeClr val="dk2"/>
                </a:solidFill>
              </a:defRPr>
            </a:lvl4pPr>
            <a:lvl5pPr lvl="4">
              <a:lnSpc>
                <a:spcPct val="100000"/>
              </a:lnSpc>
              <a:spcBef>
                <a:spcPts val="0"/>
              </a:spcBef>
              <a:spcAft>
                <a:spcPts val="0"/>
              </a:spcAft>
              <a:buClr>
                <a:schemeClr val="dk2"/>
              </a:buClr>
              <a:buSzPts val="1600"/>
              <a:buNone/>
              <a:defRPr sz="1600">
                <a:solidFill>
                  <a:schemeClr val="dk2"/>
                </a:solidFill>
              </a:defRPr>
            </a:lvl5pPr>
            <a:lvl6pPr lvl="5">
              <a:lnSpc>
                <a:spcPct val="100000"/>
              </a:lnSpc>
              <a:spcBef>
                <a:spcPts val="0"/>
              </a:spcBef>
              <a:spcAft>
                <a:spcPts val="0"/>
              </a:spcAft>
              <a:buClr>
                <a:schemeClr val="dk2"/>
              </a:buClr>
              <a:buSzPts val="1600"/>
              <a:buNone/>
              <a:defRPr sz="1600">
                <a:solidFill>
                  <a:schemeClr val="dk2"/>
                </a:solidFill>
              </a:defRPr>
            </a:lvl6pPr>
            <a:lvl7pPr lvl="6">
              <a:lnSpc>
                <a:spcPct val="100000"/>
              </a:lnSpc>
              <a:spcBef>
                <a:spcPts val="0"/>
              </a:spcBef>
              <a:spcAft>
                <a:spcPts val="0"/>
              </a:spcAft>
              <a:buClr>
                <a:schemeClr val="dk2"/>
              </a:buClr>
              <a:buSzPts val="1600"/>
              <a:buNone/>
              <a:defRPr sz="1600">
                <a:solidFill>
                  <a:schemeClr val="dk2"/>
                </a:solidFill>
              </a:defRPr>
            </a:lvl7pPr>
            <a:lvl8pPr lvl="7">
              <a:lnSpc>
                <a:spcPct val="100000"/>
              </a:lnSpc>
              <a:spcBef>
                <a:spcPts val="0"/>
              </a:spcBef>
              <a:spcAft>
                <a:spcPts val="0"/>
              </a:spcAft>
              <a:buClr>
                <a:schemeClr val="dk2"/>
              </a:buClr>
              <a:buSzPts val="1600"/>
              <a:buNone/>
              <a:defRPr sz="1600">
                <a:solidFill>
                  <a:schemeClr val="dk2"/>
                </a:solidFill>
              </a:defRPr>
            </a:lvl8pPr>
            <a:lvl9pPr lvl="8">
              <a:lnSpc>
                <a:spcPct val="100000"/>
              </a:lnSpc>
              <a:spcBef>
                <a:spcPts val="0"/>
              </a:spcBef>
              <a:spcAft>
                <a:spcPts val="0"/>
              </a:spcAft>
              <a:buClr>
                <a:schemeClr val="dk2"/>
              </a:buClr>
              <a:buSzPts val="1600"/>
              <a:buNone/>
              <a:defRPr sz="1600">
                <a:solidFill>
                  <a:schemeClr val="dk2"/>
                </a:solidFill>
              </a:defRPr>
            </a:lvl9pPr>
          </a:lstStyle>
          <a:p>
            <a:endParaRPr dirty="0"/>
          </a:p>
        </p:txBody>
      </p:sp>
      <p:sp>
        <p:nvSpPr>
          <p:cNvPr id="5" name="Google Shape;37;p6">
            <a:extLst>
              <a:ext uri="{FF2B5EF4-FFF2-40B4-BE49-F238E27FC236}">
                <a16:creationId xmlns:a16="http://schemas.microsoft.com/office/drawing/2014/main" id="{42601FE1-AF64-9864-F08A-AA38D6D4AAAE}"/>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rgbClr val="FBFA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A6C3D837-4D4B-9C36-9CCA-8E8F37B03AED}"/>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7" name="Google Shape;21;p3">
            <a:extLst>
              <a:ext uri="{FF2B5EF4-FFF2-40B4-BE49-F238E27FC236}">
                <a16:creationId xmlns:a16="http://schemas.microsoft.com/office/drawing/2014/main" id="{96191908-B424-ED6B-8F5D-FCF78F27CC96}"/>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1627465500"/>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ntro slide" preserve="1">
  <p:cSld name="Header_body">
    <p:spTree>
      <p:nvGrpSpPr>
        <p:cNvPr id="1" name="Shape 36"/>
        <p:cNvGrpSpPr/>
        <p:nvPr/>
      </p:nvGrpSpPr>
      <p:grpSpPr>
        <a:xfrm>
          <a:off x="0" y="0"/>
          <a:ext cx="0" cy="0"/>
          <a:chOff x="0" y="0"/>
          <a:chExt cx="0" cy="0"/>
        </a:xfrm>
      </p:grpSpPr>
      <p:sp>
        <p:nvSpPr>
          <p:cNvPr id="39" name="Google Shape;39;p6" descr="Title"/>
          <p:cNvSpPr txBox="1">
            <a:spLocks noGrp="1"/>
          </p:cNvSpPr>
          <p:nvPr>
            <p:ph type="title"/>
          </p:nvPr>
        </p:nvSpPr>
        <p:spPr>
          <a:xfrm>
            <a:off x="571500" y="720000"/>
            <a:ext cx="8001000" cy="535200"/>
          </a:xfrm>
          <a:prstGeom prst="rect">
            <a:avLst/>
          </a:prstGeom>
        </p:spPr>
        <p:txBody>
          <a:bodyPr spcFirstLastPara="1" wrap="square" lIns="91425" tIns="91425" rIns="91425" bIns="91425" anchor="t" anchorCtr="0">
            <a:noAutofit/>
          </a:bodyPr>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dirty="0"/>
          </a:p>
        </p:txBody>
      </p:sp>
      <p:sp>
        <p:nvSpPr>
          <p:cNvPr id="40" name="Google Shape;40;p6" descr="Content"/>
          <p:cNvSpPr txBox="1">
            <a:spLocks noGrp="1"/>
          </p:cNvSpPr>
          <p:nvPr>
            <p:ph type="body" idx="1" hasCustomPrompt="1"/>
          </p:nvPr>
        </p:nvSpPr>
        <p:spPr>
          <a:xfrm>
            <a:off x="571500" y="1480224"/>
            <a:ext cx="8001000" cy="2943275"/>
          </a:xfrm>
          <a:prstGeom prst="rect">
            <a:avLst/>
          </a:prstGeom>
        </p:spPr>
        <p:txBody>
          <a:bodyPr spcFirstLastPara="1" wrap="square" lIns="0" tIns="0" rIns="91425" bIns="91425" anchor="t" anchorCtr="0">
            <a:noAutofit/>
          </a:bodyPr>
          <a:lstStyle>
            <a:lvl1pPr marL="457200" lvl="0" indent="-311150">
              <a:spcBef>
                <a:spcPts val="0"/>
              </a:spcBef>
              <a:spcAft>
                <a:spcPts val="600"/>
              </a:spcAft>
              <a:buClr>
                <a:schemeClr val="tx1"/>
              </a:buClr>
              <a:buSzPct val="80000"/>
              <a:buChar char="●"/>
              <a:defRPr sz="1400" baseline="0">
                <a:solidFill>
                  <a:schemeClr val="bg2"/>
                </a:solidFill>
              </a:defRPr>
            </a:lvl1pPr>
            <a:lvl2pPr marL="914400" lvl="1" indent="-298450">
              <a:spcBef>
                <a:spcPts val="0"/>
              </a:spcBef>
              <a:spcAft>
                <a:spcPts val="600"/>
              </a:spcAft>
              <a:buSzPts val="1100"/>
              <a:buChar char="○"/>
              <a:defRPr sz="1400" baseline="0">
                <a:solidFill>
                  <a:schemeClr val="bg2"/>
                </a:solidFill>
              </a:defRPr>
            </a:lvl2pPr>
            <a:lvl3pPr marL="1371600" lvl="2" indent="-298450">
              <a:spcBef>
                <a:spcPts val="1000"/>
              </a:spcBef>
              <a:spcAft>
                <a:spcPts val="0"/>
              </a:spcAft>
              <a:buSzPts val="1100"/>
              <a:buChar char="■"/>
              <a:defRPr/>
            </a:lvl3pPr>
            <a:lvl4pPr marL="1828800" lvl="3" indent="-298450">
              <a:spcBef>
                <a:spcPts val="1000"/>
              </a:spcBef>
              <a:spcAft>
                <a:spcPts val="0"/>
              </a:spcAft>
              <a:buSzPts val="1100"/>
              <a:buChar char="●"/>
              <a:defRPr/>
            </a:lvl4pPr>
            <a:lvl5pPr marL="2286000" lvl="4" indent="-298450">
              <a:spcBef>
                <a:spcPts val="1000"/>
              </a:spcBef>
              <a:spcAft>
                <a:spcPts val="0"/>
              </a:spcAft>
              <a:buSzPts val="1100"/>
              <a:buChar char="○"/>
              <a:defRPr/>
            </a:lvl5pPr>
            <a:lvl6pPr marL="2743200" lvl="5" indent="-298450">
              <a:spcBef>
                <a:spcPts val="1000"/>
              </a:spcBef>
              <a:spcAft>
                <a:spcPts val="0"/>
              </a:spcAft>
              <a:buSzPts val="1100"/>
              <a:buChar char="■"/>
              <a:defRPr/>
            </a:lvl6pPr>
            <a:lvl7pPr marL="3200400" lvl="6" indent="-298450">
              <a:spcBef>
                <a:spcPts val="1000"/>
              </a:spcBef>
              <a:spcAft>
                <a:spcPts val="0"/>
              </a:spcAft>
              <a:buSzPts val="1100"/>
              <a:buChar char="●"/>
              <a:defRPr/>
            </a:lvl7pPr>
            <a:lvl8pPr marL="3657600" lvl="7" indent="-298450">
              <a:spcBef>
                <a:spcPts val="1000"/>
              </a:spcBef>
              <a:spcAft>
                <a:spcPts val="0"/>
              </a:spcAft>
              <a:buSzPts val="1100"/>
              <a:buChar char="○"/>
              <a:defRPr/>
            </a:lvl8pPr>
            <a:lvl9pPr marL="4114800" lvl="8" indent="-298450">
              <a:spcBef>
                <a:spcPts val="1000"/>
              </a:spcBef>
              <a:spcAft>
                <a:spcPts val="1000"/>
              </a:spcAft>
              <a:buSzPts val="1100"/>
              <a:buChar char="■"/>
              <a:defRPr/>
            </a:lvl9pPr>
          </a:lstStyle>
          <a:p>
            <a:r>
              <a:rPr lang="en-GB" dirty="0"/>
              <a:t>Main content</a:t>
            </a:r>
          </a:p>
          <a:p>
            <a:pPr lvl="1"/>
            <a:r>
              <a:rPr lang="en-GB" dirty="0"/>
              <a:t>Sub content</a:t>
            </a:r>
          </a:p>
          <a:p>
            <a:pPr lvl="1"/>
            <a:endParaRPr dirty="0"/>
          </a:p>
        </p:txBody>
      </p:sp>
      <p:sp>
        <p:nvSpPr>
          <p:cNvPr id="5" name="Google Shape;37;p6">
            <a:extLst>
              <a:ext uri="{FF2B5EF4-FFF2-40B4-BE49-F238E27FC236}">
                <a16:creationId xmlns:a16="http://schemas.microsoft.com/office/drawing/2014/main" id="{4D460018-695A-67C3-BA8A-81B3772E20AB}"/>
              </a:ext>
              <a:ext uri="{C183D7F6-B498-43B3-948B-1728B52AA6E4}">
                <adec:decorative xmlns:adec="http://schemas.microsoft.com/office/drawing/2017/decorative" val="1"/>
              </a:ext>
            </a:extLst>
          </p:cNvPr>
          <p:cNvSpPr/>
          <p:nvPr userDrawn="1"/>
        </p:nvSpPr>
        <p:spPr>
          <a:xfrm>
            <a:off x="0" y="4655650"/>
            <a:ext cx="9144000" cy="487800"/>
          </a:xfrm>
          <a:prstGeom prst="rect">
            <a:avLst/>
          </a:prstGeom>
          <a:solidFill>
            <a:srgbClr val="FBFAF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Google Shape;38;p6" descr="Vispero">
            <a:extLst>
              <a:ext uri="{FF2B5EF4-FFF2-40B4-BE49-F238E27FC236}">
                <a16:creationId xmlns:a16="http://schemas.microsoft.com/office/drawing/2014/main" id="{AF1431FC-D9A0-2223-FA71-59F8DCC8C4F4}"/>
              </a:ext>
            </a:extLst>
          </p:cNvPr>
          <p:cNvPicPr preferRelativeResize="0"/>
          <p:nvPr userDrawn="1"/>
        </p:nvPicPr>
        <p:blipFill rotWithShape="1">
          <a:blip r:embed="rId2">
            <a:alphaModFix/>
          </a:blip>
          <a:srcRect t="7293" b="7302"/>
          <a:stretch/>
        </p:blipFill>
        <p:spPr>
          <a:xfrm>
            <a:off x="311700" y="4775375"/>
            <a:ext cx="1013777" cy="280675"/>
          </a:xfrm>
          <a:prstGeom prst="rect">
            <a:avLst/>
          </a:prstGeom>
          <a:noFill/>
          <a:ln>
            <a:noFill/>
          </a:ln>
        </p:spPr>
      </p:pic>
      <p:sp>
        <p:nvSpPr>
          <p:cNvPr id="7" name="Google Shape;21;p3">
            <a:extLst>
              <a:ext uri="{FF2B5EF4-FFF2-40B4-BE49-F238E27FC236}">
                <a16:creationId xmlns:a16="http://schemas.microsoft.com/office/drawing/2014/main" id="{50E21B69-65FC-12AE-C25F-ACD3F1E39AE4}"/>
              </a:ext>
            </a:extLst>
          </p:cNvPr>
          <p:cNvSpPr txBox="1">
            <a:spLocks noGrp="1"/>
          </p:cNvSpPr>
          <p:nvPr>
            <p:ph type="sldNum" idx="12"/>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extLst>
      <p:ext uri="{BB962C8B-B14F-4D97-AF65-F5344CB8AC3E}">
        <p14:creationId xmlns:p14="http://schemas.microsoft.com/office/powerpoint/2010/main" val="288205783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descr="Title"/>
          <p:cNvSpPr txBox="1">
            <a:spLocks noGrp="1"/>
          </p:cNvSpPr>
          <p:nvPr>
            <p:ph type="title"/>
          </p:nvPr>
        </p:nvSpPr>
        <p:spPr>
          <a:xfrm>
            <a:off x="571500" y="445025"/>
            <a:ext cx="8001000" cy="572700"/>
          </a:xfrm>
          <a:prstGeom prst="rect">
            <a:avLst/>
          </a:prstGeom>
          <a:noFill/>
          <a:ln>
            <a:noFill/>
          </a:ln>
        </p:spPr>
        <p:txBody>
          <a:bodyPr spcFirstLastPara="1" wrap="square" lIns="0" tIns="91425" rIns="91425" bIns="91425" anchor="t" anchorCtr="0">
            <a:noAutofit/>
          </a:bodyPr>
          <a:lstStyle>
            <a:lvl1pPr lvl="0">
              <a:spcBef>
                <a:spcPts val="0"/>
              </a:spcBef>
              <a:spcAft>
                <a:spcPts val="0"/>
              </a:spcAft>
              <a:buSzPts val="2800"/>
              <a:buFont typeface="Figtree"/>
              <a:buNone/>
              <a:defRPr sz="2800" b="1">
                <a:latin typeface="Figtree"/>
                <a:ea typeface="Figtree"/>
                <a:cs typeface="Figtree"/>
                <a:sym typeface="Figtree"/>
              </a:defRPr>
            </a:lvl1pPr>
            <a:lvl2pPr lvl="1">
              <a:spcBef>
                <a:spcPts val="0"/>
              </a:spcBef>
              <a:spcAft>
                <a:spcPts val="0"/>
              </a:spcAft>
              <a:buSzPts val="2800"/>
              <a:buFont typeface="Figtree"/>
              <a:buNone/>
              <a:defRPr sz="2800" b="1">
                <a:latin typeface="Figtree"/>
                <a:ea typeface="Figtree"/>
                <a:cs typeface="Figtree"/>
                <a:sym typeface="Figtree"/>
              </a:defRPr>
            </a:lvl2pPr>
            <a:lvl3pPr lvl="2">
              <a:spcBef>
                <a:spcPts val="0"/>
              </a:spcBef>
              <a:spcAft>
                <a:spcPts val="0"/>
              </a:spcAft>
              <a:buSzPts val="2800"/>
              <a:buFont typeface="Figtree"/>
              <a:buNone/>
              <a:defRPr sz="2800" b="1">
                <a:latin typeface="Figtree"/>
                <a:ea typeface="Figtree"/>
                <a:cs typeface="Figtree"/>
                <a:sym typeface="Figtree"/>
              </a:defRPr>
            </a:lvl3pPr>
            <a:lvl4pPr lvl="3">
              <a:spcBef>
                <a:spcPts val="0"/>
              </a:spcBef>
              <a:spcAft>
                <a:spcPts val="0"/>
              </a:spcAft>
              <a:buSzPts val="2800"/>
              <a:buFont typeface="Figtree"/>
              <a:buNone/>
              <a:defRPr sz="2800" b="1">
                <a:latin typeface="Figtree"/>
                <a:ea typeface="Figtree"/>
                <a:cs typeface="Figtree"/>
                <a:sym typeface="Figtree"/>
              </a:defRPr>
            </a:lvl4pPr>
            <a:lvl5pPr lvl="4">
              <a:spcBef>
                <a:spcPts val="0"/>
              </a:spcBef>
              <a:spcAft>
                <a:spcPts val="0"/>
              </a:spcAft>
              <a:buSzPts val="2800"/>
              <a:buFont typeface="Figtree"/>
              <a:buNone/>
              <a:defRPr sz="2800" b="1">
                <a:latin typeface="Figtree"/>
                <a:ea typeface="Figtree"/>
                <a:cs typeface="Figtree"/>
                <a:sym typeface="Figtree"/>
              </a:defRPr>
            </a:lvl5pPr>
            <a:lvl6pPr lvl="5">
              <a:spcBef>
                <a:spcPts val="0"/>
              </a:spcBef>
              <a:spcAft>
                <a:spcPts val="0"/>
              </a:spcAft>
              <a:buSzPts val="2800"/>
              <a:buFont typeface="Figtree"/>
              <a:buNone/>
              <a:defRPr sz="2800" b="1">
                <a:latin typeface="Figtree"/>
                <a:ea typeface="Figtree"/>
                <a:cs typeface="Figtree"/>
                <a:sym typeface="Figtree"/>
              </a:defRPr>
            </a:lvl6pPr>
            <a:lvl7pPr lvl="6">
              <a:spcBef>
                <a:spcPts val="0"/>
              </a:spcBef>
              <a:spcAft>
                <a:spcPts val="0"/>
              </a:spcAft>
              <a:buSzPts val="2800"/>
              <a:buFont typeface="Figtree"/>
              <a:buNone/>
              <a:defRPr sz="2800" b="1">
                <a:latin typeface="Figtree"/>
                <a:ea typeface="Figtree"/>
                <a:cs typeface="Figtree"/>
                <a:sym typeface="Figtree"/>
              </a:defRPr>
            </a:lvl7pPr>
            <a:lvl8pPr lvl="7">
              <a:spcBef>
                <a:spcPts val="0"/>
              </a:spcBef>
              <a:spcAft>
                <a:spcPts val="0"/>
              </a:spcAft>
              <a:buSzPts val="2800"/>
              <a:buFont typeface="Figtree"/>
              <a:buNone/>
              <a:defRPr sz="2800" b="1">
                <a:latin typeface="Figtree"/>
                <a:ea typeface="Figtree"/>
                <a:cs typeface="Figtree"/>
                <a:sym typeface="Figtree"/>
              </a:defRPr>
            </a:lvl8pPr>
            <a:lvl9pPr lvl="8">
              <a:spcBef>
                <a:spcPts val="0"/>
              </a:spcBef>
              <a:spcAft>
                <a:spcPts val="0"/>
              </a:spcAft>
              <a:buSzPts val="2800"/>
              <a:buFont typeface="Figtree"/>
              <a:buNone/>
              <a:defRPr sz="2800" b="1">
                <a:latin typeface="Figtree"/>
                <a:ea typeface="Figtree"/>
                <a:cs typeface="Figtree"/>
                <a:sym typeface="Figtree"/>
              </a:defRPr>
            </a:lvl9pPr>
          </a:lstStyle>
          <a:p>
            <a:endParaRPr dirty="0"/>
          </a:p>
        </p:txBody>
      </p:sp>
      <p:sp>
        <p:nvSpPr>
          <p:cNvPr id="7" name="Google Shape;7;p1" descr="Content"/>
          <p:cNvSpPr txBox="1">
            <a:spLocks noGrp="1"/>
          </p:cNvSpPr>
          <p:nvPr>
            <p:ph type="body" idx="1"/>
          </p:nvPr>
        </p:nvSpPr>
        <p:spPr>
          <a:xfrm>
            <a:off x="571500" y="1152475"/>
            <a:ext cx="8001000" cy="3416400"/>
          </a:xfrm>
          <a:prstGeom prst="rect">
            <a:avLst/>
          </a:prstGeom>
          <a:noFill/>
          <a:ln>
            <a:noFill/>
          </a:ln>
        </p:spPr>
        <p:txBody>
          <a:bodyPr spcFirstLastPara="1" wrap="square" lIns="0" tIns="91425" rIns="91425" bIns="91425" anchor="t" anchorCtr="0">
            <a:noAutofit/>
          </a:bodyPr>
          <a:lstStyle>
            <a:lvl1pPr marL="457200" lvl="0" indent="-311150">
              <a:lnSpc>
                <a:spcPct val="100000"/>
              </a:lnSpc>
              <a:spcBef>
                <a:spcPts val="0"/>
              </a:spcBef>
              <a:spcAft>
                <a:spcPts val="0"/>
              </a:spcAft>
              <a:buClr>
                <a:schemeClr val="accent1"/>
              </a:buClr>
              <a:buSzPts val="1300"/>
              <a:buFont typeface="Figtree"/>
              <a:buChar char="●"/>
              <a:defRPr sz="1300">
                <a:solidFill>
                  <a:schemeClr val="accent1"/>
                </a:solidFill>
                <a:latin typeface="Figtree"/>
                <a:ea typeface="Figtree"/>
                <a:cs typeface="Figtree"/>
                <a:sym typeface="Figtree"/>
              </a:defRPr>
            </a:lvl1pPr>
            <a:lvl2pPr marL="914400" lvl="1" indent="-298450">
              <a:lnSpc>
                <a:spcPct val="100000"/>
              </a:lnSpc>
              <a:spcBef>
                <a:spcPts val="1000"/>
              </a:spcBef>
              <a:spcAft>
                <a:spcPts val="0"/>
              </a:spcAft>
              <a:buClr>
                <a:schemeClr val="accent1"/>
              </a:buClr>
              <a:buSzPts val="1100"/>
              <a:buFont typeface="Figtree"/>
              <a:buChar char="○"/>
              <a:defRPr sz="1100">
                <a:solidFill>
                  <a:schemeClr val="accent1"/>
                </a:solidFill>
                <a:latin typeface="Figtree"/>
                <a:ea typeface="Figtree"/>
                <a:cs typeface="Figtree"/>
                <a:sym typeface="Figtree"/>
              </a:defRPr>
            </a:lvl2pPr>
            <a:lvl3pPr marL="1371600" lvl="2" indent="-298450">
              <a:lnSpc>
                <a:spcPct val="100000"/>
              </a:lnSpc>
              <a:spcBef>
                <a:spcPts val="1000"/>
              </a:spcBef>
              <a:spcAft>
                <a:spcPts val="0"/>
              </a:spcAft>
              <a:buClr>
                <a:schemeClr val="accent1"/>
              </a:buClr>
              <a:buSzPts val="1100"/>
              <a:buFont typeface="Figtree"/>
              <a:buChar char="■"/>
              <a:defRPr sz="1100">
                <a:solidFill>
                  <a:schemeClr val="accent1"/>
                </a:solidFill>
                <a:latin typeface="Figtree"/>
                <a:ea typeface="Figtree"/>
                <a:cs typeface="Figtree"/>
                <a:sym typeface="Figtree"/>
              </a:defRPr>
            </a:lvl3pPr>
            <a:lvl4pPr marL="1828800" lvl="3" indent="-298450">
              <a:lnSpc>
                <a:spcPct val="100000"/>
              </a:lnSpc>
              <a:spcBef>
                <a:spcPts val="1000"/>
              </a:spcBef>
              <a:spcAft>
                <a:spcPts val="0"/>
              </a:spcAft>
              <a:buClr>
                <a:schemeClr val="accent1"/>
              </a:buClr>
              <a:buSzPts val="1100"/>
              <a:buFont typeface="Figtree"/>
              <a:buChar char="●"/>
              <a:defRPr sz="1100">
                <a:solidFill>
                  <a:schemeClr val="accent1"/>
                </a:solidFill>
                <a:latin typeface="Figtree"/>
                <a:ea typeface="Figtree"/>
                <a:cs typeface="Figtree"/>
                <a:sym typeface="Figtree"/>
              </a:defRPr>
            </a:lvl4pPr>
            <a:lvl5pPr marL="2286000" lvl="4" indent="-298450">
              <a:lnSpc>
                <a:spcPct val="100000"/>
              </a:lnSpc>
              <a:spcBef>
                <a:spcPts val="1000"/>
              </a:spcBef>
              <a:spcAft>
                <a:spcPts val="0"/>
              </a:spcAft>
              <a:buClr>
                <a:schemeClr val="accent1"/>
              </a:buClr>
              <a:buSzPts val="1100"/>
              <a:buFont typeface="Figtree"/>
              <a:buChar char="○"/>
              <a:defRPr sz="1100">
                <a:solidFill>
                  <a:schemeClr val="accent1"/>
                </a:solidFill>
                <a:latin typeface="Figtree"/>
                <a:ea typeface="Figtree"/>
                <a:cs typeface="Figtree"/>
                <a:sym typeface="Figtree"/>
              </a:defRPr>
            </a:lvl5pPr>
            <a:lvl6pPr marL="2743200" lvl="5" indent="-298450">
              <a:lnSpc>
                <a:spcPct val="100000"/>
              </a:lnSpc>
              <a:spcBef>
                <a:spcPts val="1000"/>
              </a:spcBef>
              <a:spcAft>
                <a:spcPts val="0"/>
              </a:spcAft>
              <a:buClr>
                <a:schemeClr val="accent1"/>
              </a:buClr>
              <a:buSzPts val="1100"/>
              <a:buFont typeface="Figtree"/>
              <a:buChar char="■"/>
              <a:defRPr sz="1100">
                <a:solidFill>
                  <a:schemeClr val="accent1"/>
                </a:solidFill>
                <a:latin typeface="Figtree"/>
                <a:ea typeface="Figtree"/>
                <a:cs typeface="Figtree"/>
                <a:sym typeface="Figtree"/>
              </a:defRPr>
            </a:lvl6pPr>
            <a:lvl7pPr marL="3200400" lvl="6" indent="-298450">
              <a:lnSpc>
                <a:spcPct val="100000"/>
              </a:lnSpc>
              <a:spcBef>
                <a:spcPts val="1000"/>
              </a:spcBef>
              <a:spcAft>
                <a:spcPts val="0"/>
              </a:spcAft>
              <a:buClr>
                <a:schemeClr val="accent1"/>
              </a:buClr>
              <a:buSzPts val="1100"/>
              <a:buFont typeface="Figtree"/>
              <a:buChar char="●"/>
              <a:defRPr sz="1100">
                <a:solidFill>
                  <a:schemeClr val="accent1"/>
                </a:solidFill>
                <a:latin typeface="Figtree"/>
                <a:ea typeface="Figtree"/>
                <a:cs typeface="Figtree"/>
                <a:sym typeface="Figtree"/>
              </a:defRPr>
            </a:lvl7pPr>
            <a:lvl8pPr marL="3657600" lvl="7" indent="-298450">
              <a:lnSpc>
                <a:spcPct val="100000"/>
              </a:lnSpc>
              <a:spcBef>
                <a:spcPts val="1000"/>
              </a:spcBef>
              <a:spcAft>
                <a:spcPts val="0"/>
              </a:spcAft>
              <a:buClr>
                <a:schemeClr val="accent1"/>
              </a:buClr>
              <a:buSzPts val="1100"/>
              <a:buFont typeface="Figtree"/>
              <a:buChar char="○"/>
              <a:defRPr sz="1100">
                <a:solidFill>
                  <a:schemeClr val="accent1"/>
                </a:solidFill>
                <a:latin typeface="Figtree"/>
                <a:ea typeface="Figtree"/>
                <a:cs typeface="Figtree"/>
                <a:sym typeface="Figtree"/>
              </a:defRPr>
            </a:lvl8pPr>
            <a:lvl9pPr marL="4114800" lvl="8" indent="-298450">
              <a:lnSpc>
                <a:spcPct val="100000"/>
              </a:lnSpc>
              <a:spcBef>
                <a:spcPts val="1000"/>
              </a:spcBef>
              <a:spcAft>
                <a:spcPts val="1000"/>
              </a:spcAft>
              <a:buClr>
                <a:schemeClr val="accent1"/>
              </a:buClr>
              <a:buSzPts val="1100"/>
              <a:buFont typeface="Figtree"/>
              <a:buChar char="■"/>
              <a:defRPr sz="1100">
                <a:solidFill>
                  <a:schemeClr val="accent1"/>
                </a:solidFill>
                <a:latin typeface="Figtree"/>
                <a:ea typeface="Figtree"/>
                <a:cs typeface="Figtree"/>
                <a:sym typeface="Figtree"/>
              </a:defRPr>
            </a:lvl9pPr>
          </a:lstStyle>
          <a:p>
            <a:endParaRPr dirty="0"/>
          </a:p>
        </p:txBody>
      </p:sp>
      <p:sp>
        <p:nvSpPr>
          <p:cNvPr id="2" name="Google Shape;21;p3">
            <a:extLst>
              <a:ext uri="{FF2B5EF4-FFF2-40B4-BE49-F238E27FC236}">
                <a16:creationId xmlns:a16="http://schemas.microsoft.com/office/drawing/2014/main" id="{D392DAAC-23AC-EAB0-3C88-0E80D853F2AA}"/>
              </a:ext>
            </a:extLst>
          </p:cNvPr>
          <p:cNvSpPr txBox="1">
            <a:spLocks noGrp="1"/>
          </p:cNvSpPr>
          <p:nvPr>
            <p:ph type="sldNum" idx="4"/>
          </p:nvPr>
        </p:nvSpPr>
        <p:spPr>
          <a:xfrm>
            <a:off x="8572500" y="4749851"/>
            <a:ext cx="345480" cy="393600"/>
          </a:xfrm>
          <a:prstGeom prst="rect">
            <a:avLst/>
          </a:prstGeom>
        </p:spPr>
        <p:txBody>
          <a:bodyPr spcFirstLastPara="1" wrap="square" lIns="91425" tIns="91425" rIns="91425" bIns="91425" anchor="ctr" anchorCtr="0">
            <a:noAutofit/>
          </a:bodyPr>
          <a:lstStyle>
            <a:lvl1pPr lvl="0">
              <a:buNone/>
              <a:defRPr sz="900">
                <a:latin typeface="Figtree"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sz="900" dirty="0"/>
          </a:p>
        </p:txBody>
      </p:sp>
    </p:spTree>
  </p:cSld>
  <p:clrMap bg1="lt1" tx1="dk1" bg2="dk2" tx2="lt2" accent1="accent1" accent2="accent2" accent3="accent3" accent4="accent4" accent5="accent5" accent6="accent6" hlink="hlink" folHlink="folHlink"/>
  <p:sldLayoutIdLst>
    <p:sldLayoutId id="2147483698" r:id="rId1"/>
    <p:sldLayoutId id="2147483697" r:id="rId2"/>
    <p:sldLayoutId id="2147483695" r:id="rId3"/>
    <p:sldLayoutId id="2147483676" r:id="rId4"/>
    <p:sldLayoutId id="2147483696" r:id="rId5"/>
    <p:sldLayoutId id="2147483709" r:id="rId6"/>
    <p:sldLayoutId id="2147483690" r:id="rId7"/>
    <p:sldLayoutId id="2147483707" r:id="rId8"/>
    <p:sldLayoutId id="2147483699" r:id="rId9"/>
    <p:sldLayoutId id="2147483674" r:id="rId10"/>
    <p:sldLayoutId id="2147483691" r:id="rId11"/>
    <p:sldLayoutId id="2147483700" r:id="rId12"/>
    <p:sldLayoutId id="2147483692" r:id="rId13"/>
    <p:sldLayoutId id="2147483701" r:id="rId14"/>
    <p:sldLayoutId id="2147483708" r:id="rId15"/>
    <p:sldLayoutId id="2147483702" r:id="rId16"/>
    <p:sldLayoutId id="2147483703" r:id="rId17"/>
    <p:sldLayoutId id="2147483694" r:id="rId18"/>
    <p:sldLayoutId id="2147483704" r:id="rId19"/>
    <p:sldLayoutId id="2147483693" r:id="rId20"/>
    <p:sldLayoutId id="2147483705" r:id="rId21"/>
    <p:sldLayoutId id="2147483684" r:id="rId22"/>
    <p:sldLayoutId id="2147483688" r:id="rId23"/>
    <p:sldLayoutId id="2147483689" r:id="rId24"/>
    <p:sldLayoutId id="2147483686" r:id="rId25"/>
    <p:sldLayoutId id="2147483687" r:id="rId26"/>
    <p:sldLayoutId id="2147483685" r:id="rId27"/>
    <p:sldLayoutId id="2147483681" r:id="rId28"/>
    <p:sldLayoutId id="2147483680" r:id="rId29"/>
    <p:sldLayoutId id="2147483710" r:id="rId30"/>
    <p:sldLayoutId id="2147483711" r:id="rId31"/>
    <p:sldLayoutId id="2147483712" r:id="rId32"/>
    <p:sldLayoutId id="2147483713" r:id="rId33"/>
  </p:sldLayoutIdLst>
  <p:transition>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457200" marR="0" lvl="0" indent="-311150" algn="l" defTabSz="228600" rtl="0">
        <a:lnSpc>
          <a:spcPct val="100000"/>
        </a:lnSpc>
        <a:spcBef>
          <a:spcPts val="0"/>
        </a:spcBef>
        <a:spcAft>
          <a:spcPts val="400"/>
        </a:spcAft>
        <a:buClr>
          <a:schemeClr val="tx1"/>
        </a:buClr>
        <a:buSzPct val="80000"/>
        <a:buFont typeface="Arial" panose="020B0604020202020204" pitchFamily="34" charset="0"/>
        <a:buChar char="•"/>
        <a:defRPr sz="1500" b="0" i="0" u="none" strike="noStrike" cap="none" dirty="0">
          <a:solidFill>
            <a:schemeClr val="tx1"/>
          </a:solidFill>
          <a:latin typeface="Figtree"/>
          <a:ea typeface="Figtree"/>
          <a:cs typeface="Arial"/>
          <a:sym typeface="Figtree"/>
        </a:defRPr>
      </a:lvl1pPr>
      <a:lvl2pPr marL="914400" marR="0" lvl="1" indent="-298450" algn="l" rtl="0">
        <a:lnSpc>
          <a:spcPct val="100000"/>
        </a:lnSpc>
        <a:spcBef>
          <a:spcPts val="0"/>
        </a:spcBef>
        <a:spcAft>
          <a:spcPts val="0"/>
        </a:spcAft>
        <a:buClr>
          <a:schemeClr val="bg2"/>
        </a:buClr>
        <a:buSzPct val="80000"/>
        <a:buFont typeface="Arial" panose="020B0604020202020204" pitchFamily="34" charset="0"/>
        <a:buChar char="•"/>
        <a:defRPr sz="13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chemeClr val="bg2"/>
        </a:buClr>
        <a:buSzPct val="80000"/>
        <a:buFont typeface="Arial" panose="020B0604020202020204" pitchFamily="34" charset="0"/>
        <a:buChar char="•"/>
        <a:defRPr sz="13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3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620" userDrawn="1">
          <p15:clr>
            <a:srgbClr val="F26B43"/>
          </p15:clr>
        </p15:guide>
        <p15:guide id="2" pos="360" userDrawn="1">
          <p15:clr>
            <a:srgbClr val="F26B43"/>
          </p15:clr>
        </p15:guide>
        <p15:guide id="3" pos="540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8" Type="http://schemas.openxmlformats.org/officeDocument/2006/relationships/hyperlink" Target="https://www.adacoordinator.org/" TargetMode="External"/><Relationship Id="rId3" Type="http://schemas.openxmlformats.org/officeDocument/2006/relationships/hyperlink" Target="https://www.federalregister.gov/documents/2024/05/09/2024-09237/nondiscrimination-on-the-basis-of-disability-in-programs-or-activities-receiving-federal-financial" TargetMode="External"/><Relationship Id="rId7" Type="http://schemas.openxmlformats.org/officeDocument/2006/relationships/hyperlink" Target="https://www.ada.gov/resources/small-entity-compliance-guide/" TargetMode="External"/><Relationship Id="rId2" Type="http://schemas.openxmlformats.org/officeDocument/2006/relationships/notesSlide" Target="../notesSlides/notesSlide29.xml"/><Relationship Id="rId1" Type="http://schemas.openxmlformats.org/officeDocument/2006/relationships/slideLayout" Target="../slideLayouts/slideLayout9.xml"/><Relationship Id="rId6" Type="http://schemas.openxmlformats.org/officeDocument/2006/relationships/hyperlink" Target="https://www.ada.gov/resources/2024-03-08-web-rule/" TargetMode="External"/><Relationship Id="rId5" Type="http://schemas.openxmlformats.org/officeDocument/2006/relationships/hyperlink" Target="https://www.federalregister.gov/documents/2024/04/24/2024-07758/nondiscrimination-on-the-basis-of-disability-accessibility-of-web-information-and-services-of-state" TargetMode="External"/><Relationship Id="rId4" Type="http://schemas.openxmlformats.org/officeDocument/2006/relationships/hyperlink" Target="https://www.federalregister.gov/documents/2024/05/06/2024-08711/nondiscrimination-in-health-programs-and-activities"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33.xml"/><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EF00A-94BD-FA62-1FD0-9B4EC9ECBD64}"/>
              </a:ext>
            </a:extLst>
          </p:cNvPr>
          <p:cNvSpPr>
            <a:spLocks noGrp="1"/>
          </p:cNvSpPr>
          <p:nvPr>
            <p:ph type="title"/>
          </p:nvPr>
        </p:nvSpPr>
        <p:spPr>
          <a:xfrm>
            <a:off x="571500" y="2750277"/>
            <a:ext cx="8001000" cy="1794014"/>
          </a:xfrm>
        </p:spPr>
        <p:txBody>
          <a:bodyPr/>
          <a:lstStyle/>
          <a:p>
            <a:pPr>
              <a:spcBef>
                <a:spcPts val="600"/>
              </a:spcBef>
              <a:spcAft>
                <a:spcPts val="600"/>
              </a:spcAft>
            </a:pPr>
            <a:r>
              <a:rPr lang="en-US" sz="2800" dirty="0"/>
              <a:t>Digital Accessibility in Healthcare: Preparing for the May HHS Compliance Deadline</a:t>
            </a:r>
            <a:br>
              <a:rPr lang="en-GB" sz="2800" dirty="0"/>
            </a:br>
            <a:r>
              <a:rPr lang="en-GB" sz="2400" b="0" dirty="0"/>
              <a:t>David Sloan, Chief Accessibility Officer</a:t>
            </a:r>
            <a:br>
              <a:rPr lang="en-GB" sz="2400" b="0" dirty="0"/>
            </a:br>
            <a:r>
              <a:rPr lang="en-GB" sz="2400" b="0" dirty="0"/>
              <a:t>March 25, 2026</a:t>
            </a:r>
            <a:endParaRPr lang="en-US" b="0" dirty="0"/>
          </a:p>
        </p:txBody>
      </p:sp>
    </p:spTree>
    <p:extLst>
      <p:ext uri="{BB962C8B-B14F-4D97-AF65-F5344CB8AC3E}">
        <p14:creationId xmlns:p14="http://schemas.microsoft.com/office/powerpoint/2010/main" val="54025321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What technologies are covered by the ADA Title II rule?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a:xfrm>
            <a:off x="571500" y="2021747"/>
            <a:ext cx="8001000" cy="2401752"/>
          </a:xfrm>
        </p:spPr>
        <p:txBody>
          <a:bodyPr>
            <a:normAutofit/>
          </a:bodyPr>
          <a:lstStyle/>
          <a:p>
            <a:pPr marL="257175" lvl="1" indent="-257175">
              <a:buClr>
                <a:schemeClr val="tx1"/>
              </a:buClr>
              <a:buFont typeface="Wingdings" panose="05000000000000000000" pitchFamily="2" charset="2"/>
              <a:buChar char="§"/>
            </a:pPr>
            <a:r>
              <a:rPr lang="en-GB" sz="1800" dirty="0"/>
              <a:t>Web content:</a:t>
            </a:r>
          </a:p>
          <a:p>
            <a:pPr marL="531495" lvl="2" indent="-257175">
              <a:buClr>
                <a:schemeClr val="tx1"/>
              </a:buClr>
              <a:buFont typeface="Wingdings" panose="05000000000000000000" pitchFamily="2" charset="2"/>
              <a:buChar char="§"/>
            </a:pPr>
            <a:r>
              <a:rPr lang="en-GB" sz="1800" dirty="0">
                <a:solidFill>
                  <a:srgbClr val="003758"/>
                </a:solidFill>
              </a:rPr>
              <a:t>HTML webpages, including embedded audio and video</a:t>
            </a:r>
          </a:p>
          <a:p>
            <a:pPr marL="531495" lvl="2" indent="-257175">
              <a:buClr>
                <a:schemeClr val="tx1"/>
              </a:buClr>
              <a:buFont typeface="Wingdings" panose="05000000000000000000" pitchFamily="2" charset="2"/>
              <a:buChar char="§"/>
            </a:pPr>
            <a:r>
              <a:rPr lang="en-GB" sz="1800" dirty="0">
                <a:solidFill>
                  <a:srgbClr val="003758"/>
                </a:solidFill>
              </a:rPr>
              <a:t>Digital documents (e.g. Word, PowerPoint, PDF) made available through the web</a:t>
            </a:r>
          </a:p>
          <a:p>
            <a:pPr marL="257175" lvl="1" indent="-257175">
              <a:spcBef>
                <a:spcPts val="1000"/>
              </a:spcBef>
              <a:buClr>
                <a:schemeClr val="tx1"/>
              </a:buClr>
              <a:buFont typeface="Wingdings" panose="05000000000000000000" pitchFamily="2" charset="2"/>
              <a:buChar char="§"/>
            </a:pPr>
            <a:r>
              <a:rPr lang="en-GB" sz="1800" dirty="0"/>
              <a:t>Mobile apps</a:t>
            </a: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283644667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What is the technical accessibility requirement?</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a:xfrm>
            <a:off x="571499" y="2198914"/>
            <a:ext cx="8057243" cy="2224585"/>
          </a:xfrm>
        </p:spPr>
        <p:txBody>
          <a:bodyPr>
            <a:normAutofit/>
          </a:bodyPr>
          <a:lstStyle/>
          <a:p>
            <a:pPr marL="257175" lvl="1" indent="-257175">
              <a:buClr>
                <a:schemeClr val="tx1"/>
              </a:buClr>
              <a:buFont typeface="Wingdings" panose="05000000000000000000" pitchFamily="2" charset="2"/>
              <a:buChar char="§"/>
            </a:pPr>
            <a:r>
              <a:rPr lang="en-GB" sz="1800" dirty="0"/>
              <a:t>Covered </a:t>
            </a:r>
            <a:r>
              <a:rPr lang="en-GB" sz="1800" b="1" dirty="0"/>
              <a:t>web content and mobile apps </a:t>
            </a:r>
            <a:r>
              <a:rPr lang="en-GB" sz="1800" dirty="0"/>
              <a:t>must meet Web Content Accessibility Guidelines (WCAG) 2.1 Level AA</a:t>
            </a:r>
          </a:p>
          <a:p>
            <a:pPr marL="531495" lvl="2" indent="-257175">
              <a:buClr>
                <a:schemeClr val="tx1"/>
              </a:buClr>
              <a:buFont typeface="Wingdings" panose="05000000000000000000" pitchFamily="2" charset="2"/>
              <a:buChar char="§"/>
            </a:pPr>
            <a:r>
              <a:rPr lang="en-GB" sz="1800" dirty="0">
                <a:solidFill>
                  <a:srgbClr val="003758"/>
                </a:solidFill>
              </a:rPr>
              <a:t>This should be considered a baseline. There's nothing in the rule to stop organizations meeting a higher level of accessibility, such as WCAG 2.2. Level AA</a:t>
            </a: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86642436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5986F-879D-03DE-1BE6-F64A107ACE4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C49299D-EF46-7C2C-D549-9737DED0D7B7}"/>
              </a:ext>
            </a:extLst>
          </p:cNvPr>
          <p:cNvSpPr>
            <a:spLocks noGrp="1"/>
          </p:cNvSpPr>
          <p:nvPr>
            <p:ph type="title"/>
          </p:nvPr>
        </p:nvSpPr>
        <p:spPr/>
        <p:txBody>
          <a:bodyPr>
            <a:noAutofit/>
          </a:bodyPr>
          <a:lstStyle/>
          <a:p>
            <a:r>
              <a:rPr lang="en-GB" sz="3600" dirty="0"/>
              <a:t>What about kiosks?</a:t>
            </a:r>
          </a:p>
        </p:txBody>
      </p:sp>
      <p:sp>
        <p:nvSpPr>
          <p:cNvPr id="5" name="Content Placeholder 4">
            <a:extLst>
              <a:ext uri="{FF2B5EF4-FFF2-40B4-BE49-F238E27FC236}">
                <a16:creationId xmlns:a16="http://schemas.microsoft.com/office/drawing/2014/main" id="{E76A08DB-6ABC-FEE4-1BFD-EE1967356153}"/>
              </a:ext>
            </a:extLst>
          </p:cNvPr>
          <p:cNvSpPr>
            <a:spLocks noGrp="1"/>
          </p:cNvSpPr>
          <p:nvPr>
            <p:ph type="body" idx="1"/>
          </p:nvPr>
        </p:nvSpPr>
        <p:spPr>
          <a:xfrm>
            <a:off x="543378" y="1736205"/>
            <a:ext cx="8057243" cy="2224585"/>
          </a:xfrm>
        </p:spPr>
        <p:txBody>
          <a:bodyPr>
            <a:normAutofit/>
          </a:bodyPr>
          <a:lstStyle/>
          <a:p>
            <a:pPr marL="257175" lvl="1" indent="-257175">
              <a:buClr>
                <a:schemeClr val="tx1"/>
              </a:buClr>
              <a:buFont typeface="Wingdings" panose="05000000000000000000" pitchFamily="2" charset="2"/>
              <a:buChar char="§"/>
            </a:pPr>
            <a:r>
              <a:rPr lang="en-GB" sz="1800" dirty="0"/>
              <a:t>The Section 504 amendment explicitly includes kiosks (unlike ADA Title II) but does not set technical requirements:</a:t>
            </a:r>
          </a:p>
          <a:p>
            <a:pPr marL="714375" lvl="2" indent="-257175">
              <a:buClr>
                <a:schemeClr val="tx1"/>
              </a:buClr>
              <a:buFont typeface="Wingdings" panose="05000000000000000000" pitchFamily="2" charset="2"/>
              <a:buChar char="§"/>
            </a:pPr>
            <a:r>
              <a:rPr lang="en-US" sz="1800" i="1" dirty="0">
                <a:solidFill>
                  <a:srgbClr val="003758"/>
                </a:solidFill>
              </a:rPr>
              <a:t>No qualified individual with a disability shall, on the basis of disability, be excluded from participation in, be denied the benefits of, or otherwise be subjected to discrimination under any program or activity of a recipient provided through kiosks. (section 84.83)</a:t>
            </a:r>
            <a:endParaRPr lang="en-GB" sz="1800" i="1" dirty="0">
              <a:solidFill>
                <a:srgbClr val="003758"/>
              </a:solidFill>
            </a:endParaRP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158045834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200" dirty="0"/>
              <a:t>Section 504 deadlines for compliance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GB" sz="1800" dirty="0"/>
              <a:t>Deadlines are based on the size of the covered organization but </a:t>
            </a:r>
            <a:r>
              <a:rPr lang="en-GB" sz="1800" b="1" dirty="0"/>
              <a:t>different to Title II</a:t>
            </a:r>
            <a:r>
              <a:rPr lang="en-GB" sz="1800" dirty="0"/>
              <a:t>:</a:t>
            </a:r>
          </a:p>
          <a:p>
            <a:pPr marL="531495" lvl="2" indent="-257175">
              <a:buClr>
                <a:schemeClr val="tx1"/>
              </a:buClr>
              <a:buFont typeface="Wingdings" panose="05000000000000000000" pitchFamily="2" charset="2"/>
              <a:buChar char="§"/>
            </a:pPr>
            <a:r>
              <a:rPr lang="en-US" sz="1800" dirty="0">
                <a:solidFill>
                  <a:srgbClr val="003758"/>
                </a:solidFill>
              </a:rPr>
              <a:t>May 11, 2026, for organizations with fifteen or more employees.</a:t>
            </a:r>
          </a:p>
          <a:p>
            <a:pPr marL="531495" lvl="2" indent="-257175">
              <a:buClr>
                <a:schemeClr val="tx1"/>
              </a:buClr>
              <a:buFont typeface="Wingdings" panose="05000000000000000000" pitchFamily="2" charset="2"/>
              <a:buChar char="§"/>
            </a:pPr>
            <a:r>
              <a:rPr lang="en-US" sz="1800" dirty="0">
                <a:solidFill>
                  <a:srgbClr val="003758"/>
                </a:solidFill>
              </a:rPr>
              <a:t>May 10, 2027, for organizations with fewer than fifteen employees.</a:t>
            </a:r>
            <a:endParaRPr lang="en-GB" sz="1800" dirty="0">
              <a:solidFill>
                <a:srgbClr val="003758"/>
              </a:solidFill>
            </a:endParaRP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112311041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Exceptions on the rule's applicability</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a:xfrm>
            <a:off x="571500" y="1480223"/>
            <a:ext cx="8001000" cy="3356181"/>
          </a:xfrm>
        </p:spPr>
        <p:txBody>
          <a:bodyPr>
            <a:normAutofit lnSpcReduction="10000"/>
          </a:bodyPr>
          <a:lstStyle/>
          <a:p>
            <a:pPr marL="257175" lvl="1" indent="-257175">
              <a:buClr>
                <a:schemeClr val="tx1"/>
              </a:buClr>
              <a:buFont typeface="Wingdings" panose="05000000000000000000" pitchFamily="2" charset="2"/>
              <a:buChar char="§"/>
            </a:pPr>
            <a:r>
              <a:rPr lang="en-GB" sz="1800" dirty="0"/>
              <a:t>Exceptions from the rule's technical accessibility requirements help covered organizations </a:t>
            </a:r>
            <a:r>
              <a:rPr lang="en-GB" sz="1800" b="1" dirty="0"/>
              <a:t>prioritize efforts </a:t>
            </a:r>
            <a:r>
              <a:rPr lang="en-GB" sz="1800" dirty="0"/>
              <a:t>on highest impact areas:</a:t>
            </a:r>
          </a:p>
          <a:p>
            <a:pPr marL="531495" lvl="2" indent="-257175">
              <a:buClr>
                <a:schemeClr val="tx1"/>
              </a:buClr>
              <a:buFont typeface="Wingdings" panose="05000000000000000000" pitchFamily="2" charset="2"/>
              <a:buChar char="§"/>
            </a:pPr>
            <a:r>
              <a:rPr lang="en-GB" sz="1800" dirty="0">
                <a:solidFill>
                  <a:srgbClr val="003758"/>
                </a:solidFill>
              </a:rPr>
              <a:t>Exceptions are </a:t>
            </a:r>
            <a:r>
              <a:rPr lang="en-GB" sz="1800" b="1" dirty="0">
                <a:solidFill>
                  <a:srgbClr val="003758"/>
                </a:solidFill>
              </a:rPr>
              <a:t>specific to covered ICTs,</a:t>
            </a:r>
            <a:r>
              <a:rPr lang="en-GB" sz="1800" dirty="0">
                <a:solidFill>
                  <a:srgbClr val="003758"/>
                </a:solidFill>
              </a:rPr>
              <a:t> not to the parent regulation - effective communication and reasonable accommodations requirements still apply</a:t>
            </a:r>
          </a:p>
          <a:p>
            <a:pPr marL="257175" lvl="1" indent="-257175">
              <a:spcBef>
                <a:spcPts val="1000"/>
              </a:spcBef>
              <a:buClr>
                <a:schemeClr val="tx1"/>
              </a:buClr>
              <a:buFont typeface="Wingdings" panose="05000000000000000000" pitchFamily="2" charset="2"/>
              <a:buChar char="§"/>
            </a:pPr>
            <a:r>
              <a:rPr lang="en-GB" sz="1800" dirty="0">
                <a:solidFill>
                  <a:srgbClr val="003758"/>
                </a:solidFill>
              </a:rPr>
              <a:t>Exceptions apply to certain types of content based on its age, format, purpose, and who provided it: </a:t>
            </a:r>
          </a:p>
          <a:p>
            <a:pPr marL="531495" lvl="2" indent="-257175">
              <a:buClr>
                <a:schemeClr val="tx1"/>
              </a:buClr>
              <a:buFont typeface="Wingdings" panose="05000000000000000000" pitchFamily="2" charset="2"/>
              <a:buChar char="§"/>
            </a:pPr>
            <a:r>
              <a:rPr lang="en-GB" sz="1800" dirty="0">
                <a:solidFill>
                  <a:srgbClr val="003758"/>
                </a:solidFill>
              </a:rPr>
              <a:t>The rule has </a:t>
            </a:r>
            <a:r>
              <a:rPr lang="en-GB" sz="1800" b="1" dirty="0">
                <a:solidFill>
                  <a:srgbClr val="003758"/>
                </a:solidFill>
              </a:rPr>
              <a:t>very specific definitions </a:t>
            </a:r>
            <a:r>
              <a:rPr lang="en-GB" sz="1800" dirty="0">
                <a:solidFill>
                  <a:srgbClr val="003758"/>
                </a:solidFill>
              </a:rPr>
              <a:t>of content included in exception</a:t>
            </a:r>
          </a:p>
          <a:p>
            <a:pPr marL="531495" lvl="2" indent="-257175">
              <a:buClr>
                <a:schemeClr val="tx1"/>
              </a:buClr>
              <a:buFont typeface="Wingdings" panose="05000000000000000000" pitchFamily="2" charset="2"/>
              <a:buChar char="§"/>
            </a:pPr>
            <a:r>
              <a:rPr lang="en-GB" sz="1800" dirty="0">
                <a:solidFill>
                  <a:srgbClr val="003758"/>
                </a:solidFill>
              </a:rPr>
              <a:t>If a piece of content doesn't meet the definition, the exception doesn't apply</a:t>
            </a: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66304379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Types of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p:txBody>
          <a:bodyPr>
            <a:normAutofit/>
          </a:bodyPr>
          <a:lstStyle/>
          <a:p>
            <a:pPr marL="617220" lvl="2" indent="-342900">
              <a:buClr>
                <a:schemeClr val="tx1"/>
              </a:buClr>
              <a:buFont typeface="+mj-lt"/>
              <a:buAutoNum type="arabicPeriod"/>
            </a:pPr>
            <a:r>
              <a:rPr lang="en-GB" sz="1800" dirty="0">
                <a:solidFill>
                  <a:srgbClr val="003758"/>
                </a:solidFill>
              </a:rPr>
              <a:t>Archived web content </a:t>
            </a:r>
          </a:p>
          <a:p>
            <a:pPr marL="617220" lvl="2" indent="-342900">
              <a:buClr>
                <a:schemeClr val="tx1"/>
              </a:buClr>
              <a:buFont typeface="+mj-lt"/>
              <a:buAutoNum type="arabicPeriod"/>
            </a:pPr>
            <a:r>
              <a:rPr lang="en-GB" sz="1800" dirty="0">
                <a:solidFill>
                  <a:srgbClr val="003758"/>
                </a:solidFill>
              </a:rPr>
              <a:t>Preexisting "conventional electronic documents"</a:t>
            </a:r>
          </a:p>
          <a:p>
            <a:pPr marL="617220" lvl="2" indent="-342900">
              <a:buClr>
                <a:schemeClr val="tx1"/>
              </a:buClr>
              <a:buFont typeface="+mj-lt"/>
              <a:buAutoNum type="arabicPeriod"/>
            </a:pPr>
            <a:r>
              <a:rPr lang="en-GB" sz="1800" dirty="0">
                <a:solidFill>
                  <a:srgbClr val="003758"/>
                </a:solidFill>
              </a:rPr>
              <a:t>Content posted by a third party that is not formally engaged by a public entity to provide content</a:t>
            </a:r>
          </a:p>
          <a:p>
            <a:pPr marL="617220" lvl="2" indent="-342900">
              <a:buClr>
                <a:schemeClr val="tx1"/>
              </a:buClr>
              <a:buFont typeface="+mj-lt"/>
              <a:buAutoNum type="arabicPeriod"/>
            </a:pPr>
            <a:r>
              <a:rPr lang="en-GB" sz="1800" dirty="0">
                <a:solidFill>
                  <a:srgbClr val="003758"/>
                </a:solidFill>
              </a:rPr>
              <a:t>Individualized, password-protected content</a:t>
            </a:r>
          </a:p>
          <a:p>
            <a:pPr marL="617220" lvl="2" indent="-342900">
              <a:buClr>
                <a:schemeClr val="tx1"/>
              </a:buClr>
              <a:buFont typeface="+mj-lt"/>
              <a:buAutoNum type="arabicPeriod"/>
            </a:pPr>
            <a:r>
              <a:rPr lang="en-GB" sz="1800" dirty="0">
                <a:solidFill>
                  <a:srgbClr val="003758"/>
                </a:solidFill>
              </a:rPr>
              <a:t>Pre-existing social media content posted by a covered organization</a:t>
            </a:r>
          </a:p>
          <a:p>
            <a:pPr marL="257175" lvl="1" indent="-257175">
              <a:buClr>
                <a:schemeClr val="tx1"/>
              </a:buClr>
              <a:buFont typeface="Wingdings" panose="05000000000000000000" pitchFamily="2" charset="2"/>
              <a:buChar char="§"/>
            </a:pPr>
            <a:endParaRPr lang="en-GB" sz="1500" dirty="0"/>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2306608691"/>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Other potential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p:txBody>
          <a:bodyPr>
            <a:normAutofit lnSpcReduction="10000"/>
          </a:bodyPr>
          <a:lstStyle/>
          <a:p>
            <a:pPr marL="617220" lvl="2" indent="-342900">
              <a:buClr>
                <a:schemeClr val="tx1"/>
              </a:buClr>
              <a:buFont typeface="+mj-lt"/>
              <a:buAutoNum type="arabicPeriod"/>
            </a:pPr>
            <a:r>
              <a:rPr lang="en-GB" sz="1800" dirty="0">
                <a:solidFill>
                  <a:srgbClr val="003758"/>
                </a:solidFill>
              </a:rPr>
              <a:t>When meeting technical accessibility requirements for a covered resource would cause </a:t>
            </a:r>
            <a:r>
              <a:rPr lang="en-GB" sz="1800" b="1" dirty="0">
                <a:solidFill>
                  <a:srgbClr val="003758"/>
                </a:solidFill>
              </a:rPr>
              <a:t>undue burden </a:t>
            </a:r>
            <a:r>
              <a:rPr lang="en-GB" sz="1800" dirty="0">
                <a:solidFill>
                  <a:srgbClr val="003758"/>
                </a:solidFill>
              </a:rPr>
              <a:t>and/or require </a:t>
            </a:r>
            <a:r>
              <a:rPr lang="en-GB" sz="1800" b="1" dirty="0">
                <a:solidFill>
                  <a:srgbClr val="003758"/>
                </a:solidFill>
              </a:rPr>
              <a:t>fundamental alteration</a:t>
            </a:r>
            <a:r>
              <a:rPr lang="en-GB" sz="1800" dirty="0">
                <a:solidFill>
                  <a:srgbClr val="003758"/>
                </a:solidFill>
              </a:rPr>
              <a:t> ("if it would cost too much or change the resource too much")</a:t>
            </a:r>
          </a:p>
          <a:p>
            <a:pPr marL="617220" lvl="2" indent="-342900">
              <a:buClr>
                <a:schemeClr val="tx1"/>
              </a:buClr>
              <a:buFont typeface="+mj-lt"/>
              <a:buAutoNum type="arabicPeriod"/>
            </a:pPr>
            <a:r>
              <a:rPr lang="en-GB" sz="1800" dirty="0">
                <a:solidFill>
                  <a:srgbClr val="003758"/>
                </a:solidFill>
              </a:rPr>
              <a:t>When not meeting requirements:</a:t>
            </a:r>
          </a:p>
          <a:p>
            <a:pPr marL="1074420" lvl="3" indent="-342900">
              <a:buClr>
                <a:schemeClr val="tx1"/>
              </a:buClr>
              <a:buFont typeface="+mj-lt"/>
              <a:buAutoNum type="arabicPeriod"/>
            </a:pPr>
            <a:r>
              <a:rPr lang="en-GB" sz="1800" b="1" dirty="0">
                <a:solidFill>
                  <a:srgbClr val="003758"/>
                </a:solidFill>
              </a:rPr>
              <a:t>Does not materially affect access </a:t>
            </a:r>
            <a:r>
              <a:rPr lang="en-GB" sz="1800" dirty="0">
                <a:solidFill>
                  <a:srgbClr val="003758"/>
                </a:solidFill>
              </a:rPr>
              <a:t>to content, functionality, or participation for people with disabilities</a:t>
            </a:r>
          </a:p>
          <a:p>
            <a:pPr marL="1074420" lvl="3" indent="-342900">
              <a:buClr>
                <a:schemeClr val="tx1"/>
              </a:buClr>
              <a:buFont typeface="+mj-lt"/>
              <a:buAutoNum type="arabicPeriod"/>
            </a:pPr>
            <a:r>
              <a:rPr lang="en-GB" sz="1800" dirty="0">
                <a:solidFill>
                  <a:srgbClr val="003758"/>
                </a:solidFill>
              </a:rPr>
              <a:t>Could be mitigated by providing a "conforming alternative version" instead of a single version that meets WCAG 2.1 Level AA</a:t>
            </a:r>
          </a:p>
          <a:p>
            <a:pPr marL="617220" lvl="2" indent="-342900">
              <a:buClr>
                <a:schemeClr val="tx1"/>
              </a:buClr>
              <a:buFont typeface="+mj-lt"/>
              <a:buAutoNum type="arabicPeriod"/>
            </a:pPr>
            <a:endParaRPr lang="en-GB" sz="1500" dirty="0"/>
          </a:p>
          <a:p>
            <a:pPr marL="257175" lvl="1" indent="-257175">
              <a:buClr>
                <a:schemeClr val="tx1"/>
              </a:buClr>
              <a:buFont typeface="Wingdings" panose="05000000000000000000" pitchFamily="2" charset="2"/>
              <a:buChar char="§"/>
            </a:pPr>
            <a:endParaRPr lang="en-GB" sz="1500" dirty="0"/>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3520901740"/>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a:xfrm>
            <a:off x="571500" y="560609"/>
            <a:ext cx="8001000" cy="535200"/>
          </a:xfrm>
        </p:spPr>
        <p:txBody>
          <a:bodyPr>
            <a:noAutofit/>
          </a:bodyPr>
          <a:lstStyle/>
          <a:p>
            <a:r>
              <a:rPr lang="en-GB" sz="3000" dirty="0"/>
              <a:t>Requirements encourage focus on user experience for people with disabilities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a:xfrm>
            <a:off x="571500" y="1706727"/>
            <a:ext cx="8001000" cy="2943275"/>
          </a:xfrm>
        </p:spPr>
        <p:txBody>
          <a:bodyPr>
            <a:normAutofit/>
          </a:bodyPr>
          <a:lstStyle/>
          <a:p>
            <a:pPr marL="257175" lvl="1" indent="-257175">
              <a:buClr>
                <a:schemeClr val="tx1"/>
              </a:buClr>
              <a:buFont typeface="Wingdings" panose="05000000000000000000" pitchFamily="2" charset="2"/>
              <a:buChar char="§"/>
            </a:pPr>
            <a:r>
              <a:rPr lang="en-GB" sz="1800" dirty="0"/>
              <a:t>The exception allowing resources not to meet WCAG 2.1 AA in a minor way if there is no impact on people with disabilities puts a </a:t>
            </a:r>
            <a:r>
              <a:rPr lang="en-GB" sz="1800" b="1" dirty="0"/>
              <a:t>strong focus on accessible user experience</a:t>
            </a:r>
            <a:r>
              <a:rPr lang="en-GB" sz="1800" dirty="0"/>
              <a:t>:</a:t>
            </a:r>
          </a:p>
          <a:p>
            <a:pPr marL="531495" lvl="2" indent="-257175">
              <a:spcBef>
                <a:spcPts val="0"/>
              </a:spcBef>
              <a:buClr>
                <a:schemeClr val="tx1"/>
              </a:buClr>
              <a:buFont typeface="Wingdings" panose="05000000000000000000" pitchFamily="2" charset="2"/>
              <a:buChar char="§"/>
            </a:pPr>
            <a:r>
              <a:rPr lang="en-GB" sz="1800" dirty="0">
                <a:solidFill>
                  <a:srgbClr val="003758"/>
                </a:solidFill>
              </a:rPr>
              <a:t>How would you verify that a conformance issue has no impact on users? By testing with users!</a:t>
            </a:r>
          </a:p>
          <a:p>
            <a:pPr marL="257175" lvl="1" indent="-257175">
              <a:spcBef>
                <a:spcPts val="1000"/>
              </a:spcBef>
              <a:buClr>
                <a:schemeClr val="tx1"/>
              </a:buClr>
              <a:buFont typeface="Wingdings" panose="05000000000000000000" pitchFamily="2" charset="2"/>
              <a:buChar char="§"/>
            </a:pPr>
            <a:r>
              <a:rPr lang="en-GB" sz="1800" dirty="0">
                <a:solidFill>
                  <a:srgbClr val="003758"/>
                </a:solidFill>
              </a:rPr>
              <a:t>So including people with disabilities should be a priority:</a:t>
            </a:r>
          </a:p>
          <a:p>
            <a:pPr marL="531495" lvl="2" indent="-257175">
              <a:spcBef>
                <a:spcPts val="0"/>
              </a:spcBef>
              <a:buClr>
                <a:schemeClr val="tx1"/>
              </a:buClr>
              <a:buFont typeface="Wingdings" panose="05000000000000000000" pitchFamily="2" charset="2"/>
              <a:buChar char="§"/>
            </a:pPr>
            <a:r>
              <a:rPr lang="en-GB" sz="1800" dirty="0">
                <a:solidFill>
                  <a:srgbClr val="003758"/>
                </a:solidFill>
              </a:rPr>
              <a:t>In evaluating existing resources </a:t>
            </a:r>
          </a:p>
          <a:p>
            <a:pPr marL="531495" lvl="2" indent="-257175">
              <a:buClr>
                <a:schemeClr val="tx1"/>
              </a:buClr>
              <a:buFont typeface="Wingdings" panose="05000000000000000000" pitchFamily="2" charset="2"/>
              <a:buChar char="§"/>
            </a:pPr>
            <a:r>
              <a:rPr lang="en-GB" sz="1800" dirty="0">
                <a:solidFill>
                  <a:srgbClr val="003758"/>
                </a:solidFill>
              </a:rPr>
              <a:t>In the design, development and testing of new resources</a:t>
            </a: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304289631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A6B61-28EB-6709-F790-F42B690E04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8C9CC1-9AF6-DD97-AF77-917D1F187931}"/>
              </a:ext>
            </a:extLst>
          </p:cNvPr>
          <p:cNvSpPr>
            <a:spLocks noGrp="1"/>
          </p:cNvSpPr>
          <p:nvPr>
            <p:ph type="title"/>
          </p:nvPr>
        </p:nvSpPr>
        <p:spPr>
          <a:xfrm>
            <a:off x="571499" y="1565328"/>
            <a:ext cx="7333248" cy="1006421"/>
          </a:xfrm>
        </p:spPr>
        <p:txBody>
          <a:bodyPr anchor="b"/>
          <a:lstStyle/>
          <a:p>
            <a:r>
              <a:rPr lang="en-US" sz="3600" dirty="0">
                <a:solidFill>
                  <a:schemeClr val="bg1"/>
                </a:solidFill>
              </a:rPr>
              <a:t>2. Digital Accessibility Strategy for healthcare providers</a:t>
            </a:r>
          </a:p>
        </p:txBody>
      </p:sp>
      <p:sp>
        <p:nvSpPr>
          <p:cNvPr id="6" name="Subtitle 5">
            <a:extLst>
              <a:ext uri="{FF2B5EF4-FFF2-40B4-BE49-F238E27FC236}">
                <a16:creationId xmlns:a16="http://schemas.microsoft.com/office/drawing/2014/main" id="{E89D0154-B191-236A-E7C2-8CCBFAF25EC5}"/>
              </a:ext>
            </a:extLst>
          </p:cNvPr>
          <p:cNvSpPr>
            <a:spLocks noGrp="1"/>
          </p:cNvSpPr>
          <p:nvPr>
            <p:ph type="subTitle" idx="1"/>
          </p:nvPr>
        </p:nvSpPr>
        <p:spPr>
          <a:xfrm>
            <a:off x="571500" y="2698211"/>
            <a:ext cx="5473700" cy="541200"/>
          </a:xfrm>
        </p:spPr>
        <p:txBody>
          <a:bodyPr/>
          <a:lstStyle/>
          <a:p>
            <a:r>
              <a:rPr lang="en-GB" dirty="0"/>
              <a:t>Addressing current state; planning for the future</a:t>
            </a:r>
            <a:endParaRPr lang="en-US" dirty="0"/>
          </a:p>
        </p:txBody>
      </p:sp>
    </p:spTree>
    <p:extLst>
      <p:ext uri="{BB962C8B-B14F-4D97-AF65-F5344CB8AC3E}">
        <p14:creationId xmlns:p14="http://schemas.microsoft.com/office/powerpoint/2010/main" val="34464735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6B27E-D178-253C-79E1-30CA13E569A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379D4F9-F261-4DC7-1C07-9463A6AD23B9}"/>
              </a:ext>
            </a:extLst>
          </p:cNvPr>
          <p:cNvSpPr>
            <a:spLocks noGrp="1"/>
          </p:cNvSpPr>
          <p:nvPr>
            <p:ph type="title"/>
          </p:nvPr>
        </p:nvSpPr>
        <p:spPr/>
        <p:txBody>
          <a:bodyPr>
            <a:noAutofit/>
          </a:bodyPr>
          <a:lstStyle/>
          <a:p>
            <a:r>
              <a:rPr lang="en-GB" sz="3600" dirty="0"/>
              <a:t>Planning for accessibility</a:t>
            </a:r>
          </a:p>
        </p:txBody>
      </p:sp>
      <p:sp>
        <p:nvSpPr>
          <p:cNvPr id="5" name="Content Placeholder 4">
            <a:extLst>
              <a:ext uri="{FF2B5EF4-FFF2-40B4-BE49-F238E27FC236}">
                <a16:creationId xmlns:a16="http://schemas.microsoft.com/office/drawing/2014/main" id="{C089B7B5-A680-1FE5-F335-6312027AAF85}"/>
              </a:ext>
            </a:extLst>
          </p:cNvPr>
          <p:cNvSpPr>
            <a:spLocks noGrp="1"/>
          </p:cNvSpPr>
          <p:nvPr>
            <p:ph type="body" idx="1"/>
          </p:nvPr>
        </p:nvSpPr>
        <p:spPr>
          <a:xfrm>
            <a:off x="571500" y="1480224"/>
            <a:ext cx="8001000" cy="3201945"/>
          </a:xfrm>
        </p:spPr>
        <p:txBody>
          <a:bodyPr>
            <a:normAutofit fontScale="92500" lnSpcReduction="10000"/>
          </a:bodyPr>
          <a:lstStyle/>
          <a:p>
            <a:pPr marL="257175" lvl="1" indent="-257175">
              <a:buClr>
                <a:schemeClr val="tx1"/>
              </a:buClr>
              <a:buFont typeface="Wingdings" panose="05000000000000000000" pitchFamily="2" charset="2"/>
              <a:buChar char="§"/>
            </a:pPr>
            <a:r>
              <a:rPr lang="en-GB" sz="1800" dirty="0"/>
              <a:t>ADA Title II provides a valuable approach to meeting compliance requirements and improving accessibility that can be followed more widely:</a:t>
            </a:r>
          </a:p>
          <a:p>
            <a:pPr marL="617220" lvl="2" indent="-342900">
              <a:buClr>
                <a:schemeClr val="tx1"/>
              </a:buClr>
              <a:buFont typeface="+mj-lt"/>
              <a:buAutoNum type="arabicPeriod"/>
            </a:pPr>
            <a:r>
              <a:rPr lang="en-GB" sz="1800" dirty="0">
                <a:solidFill>
                  <a:srgbClr val="003758"/>
                </a:solidFill>
              </a:rPr>
              <a:t>Conduct a </a:t>
            </a:r>
            <a:r>
              <a:rPr lang="en-GB" sz="1800" b="1" dirty="0">
                <a:solidFill>
                  <a:srgbClr val="003758"/>
                </a:solidFill>
              </a:rPr>
              <a:t>self-evaluation</a:t>
            </a:r>
            <a:r>
              <a:rPr lang="en-GB" sz="1800" dirty="0">
                <a:solidFill>
                  <a:srgbClr val="003758"/>
                </a:solidFill>
              </a:rPr>
              <a:t> of programs, activities, and services to identify barriers to access by people with disabilities.</a:t>
            </a:r>
          </a:p>
          <a:p>
            <a:pPr marL="617220" lvl="2" indent="-342900">
              <a:spcAft>
                <a:spcPts val="1000"/>
              </a:spcAft>
              <a:buClr>
                <a:schemeClr val="tx1"/>
              </a:buClr>
              <a:buFont typeface="+mj-lt"/>
              <a:buAutoNum type="arabicPeriod"/>
            </a:pPr>
            <a:r>
              <a:rPr lang="en-GB" sz="1800" dirty="0">
                <a:solidFill>
                  <a:srgbClr val="003758"/>
                </a:solidFill>
              </a:rPr>
              <a:t>Create and implement an </a:t>
            </a:r>
            <a:r>
              <a:rPr lang="en-GB" sz="1800" b="1" dirty="0">
                <a:solidFill>
                  <a:srgbClr val="003758"/>
                </a:solidFill>
              </a:rPr>
              <a:t>action plan </a:t>
            </a:r>
            <a:r>
              <a:rPr lang="en-GB" sz="1800" dirty="0">
                <a:solidFill>
                  <a:srgbClr val="003758"/>
                </a:solidFill>
              </a:rPr>
              <a:t>that identifies:</a:t>
            </a:r>
          </a:p>
          <a:p>
            <a:pPr marL="1074420" lvl="3" indent="-342900">
              <a:spcAft>
                <a:spcPts val="1000"/>
              </a:spcAft>
              <a:buClr>
                <a:schemeClr val="tx1"/>
              </a:buClr>
              <a:buFont typeface="+mj-lt"/>
              <a:buAutoNum type="arabicPeriod"/>
            </a:pPr>
            <a:r>
              <a:rPr lang="en-GB" sz="1800" dirty="0">
                <a:solidFill>
                  <a:srgbClr val="003758"/>
                </a:solidFill>
              </a:rPr>
              <a:t>How barriers discovered in the self-evaluation will be addressed, by whom, and when</a:t>
            </a:r>
          </a:p>
          <a:p>
            <a:pPr marL="1074420" lvl="3" indent="-342900">
              <a:spcAft>
                <a:spcPts val="1000"/>
              </a:spcAft>
              <a:buClr>
                <a:schemeClr val="tx1"/>
              </a:buClr>
              <a:buFont typeface="+mj-lt"/>
              <a:buAutoNum type="arabicPeriod"/>
            </a:pPr>
            <a:r>
              <a:rPr lang="en-GB" sz="1800" dirty="0">
                <a:solidFill>
                  <a:srgbClr val="003758"/>
                </a:solidFill>
              </a:rPr>
              <a:t>How to build organizational capacity to ensure digital accessibility is effectively managed over time</a:t>
            </a:r>
          </a:p>
          <a:p>
            <a:pPr marL="257175" lvl="1" indent="-257175">
              <a:buClr>
                <a:schemeClr val="tx1"/>
              </a:buClr>
              <a:buFont typeface="Wingdings" panose="05000000000000000000" pitchFamily="2" charset="2"/>
              <a:buChar char="§"/>
            </a:pPr>
            <a:endParaRPr lang="en-US" sz="1500" dirty="0"/>
          </a:p>
        </p:txBody>
      </p:sp>
    </p:spTree>
    <p:extLst>
      <p:ext uri="{BB962C8B-B14F-4D97-AF65-F5344CB8AC3E}">
        <p14:creationId xmlns:p14="http://schemas.microsoft.com/office/powerpoint/2010/main" val="188000428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7EBF5-E6D0-7895-CEEE-1C1986F91DB6}"/>
              </a:ext>
            </a:extLst>
          </p:cNvPr>
          <p:cNvSpPr>
            <a:spLocks noGrp="1"/>
          </p:cNvSpPr>
          <p:nvPr>
            <p:ph type="title"/>
          </p:nvPr>
        </p:nvSpPr>
        <p:spPr/>
        <p:txBody>
          <a:bodyPr/>
          <a:lstStyle/>
          <a:p>
            <a:r>
              <a:rPr lang="en-US" dirty="0"/>
              <a:t>Outline</a:t>
            </a:r>
          </a:p>
        </p:txBody>
      </p:sp>
      <p:sp>
        <p:nvSpPr>
          <p:cNvPr id="3" name="Text Placeholder 2">
            <a:extLst>
              <a:ext uri="{FF2B5EF4-FFF2-40B4-BE49-F238E27FC236}">
                <a16:creationId xmlns:a16="http://schemas.microsoft.com/office/drawing/2014/main" id="{CC5987B3-3AD5-8801-F77A-3BF48F995877}"/>
              </a:ext>
            </a:extLst>
          </p:cNvPr>
          <p:cNvSpPr>
            <a:spLocks noGrp="1"/>
          </p:cNvSpPr>
          <p:nvPr>
            <p:ph type="body" idx="1"/>
          </p:nvPr>
        </p:nvSpPr>
        <p:spPr/>
        <p:txBody>
          <a:bodyPr lIns="0" tIns="0"/>
          <a:lstStyle/>
          <a:p>
            <a:pPr marL="488950" indent="-342900">
              <a:buFont typeface="+mj-lt"/>
              <a:buAutoNum type="arabicPeriod"/>
            </a:pPr>
            <a:r>
              <a:rPr lang="en-US" sz="1800" dirty="0"/>
              <a:t>Overview of federal digital accessibility regulations in the US healthcare sector</a:t>
            </a:r>
          </a:p>
          <a:p>
            <a:pPr lvl="1"/>
            <a:r>
              <a:rPr lang="en-US" sz="1800" dirty="0"/>
              <a:t>Scope</a:t>
            </a:r>
          </a:p>
          <a:p>
            <a:pPr lvl="1"/>
            <a:r>
              <a:rPr lang="en-US" sz="1800" dirty="0"/>
              <a:t>Requirements</a:t>
            </a:r>
          </a:p>
          <a:p>
            <a:pPr lvl="1"/>
            <a:r>
              <a:rPr lang="en-US" sz="1800" dirty="0"/>
              <a:t>Deadline</a:t>
            </a:r>
          </a:p>
          <a:p>
            <a:pPr marL="488950" indent="-342900">
              <a:spcBef>
                <a:spcPts val="1200"/>
              </a:spcBef>
              <a:buFont typeface="+mj-lt"/>
              <a:buAutoNum type="arabicPeriod"/>
            </a:pPr>
            <a:r>
              <a:rPr lang="en-US" sz="1800" dirty="0"/>
              <a:t>A strategy for responding to the rule for covered healthcare providers</a:t>
            </a:r>
          </a:p>
          <a:p>
            <a:pPr marL="488950" indent="-342900">
              <a:spcBef>
                <a:spcPts val="1200"/>
              </a:spcBef>
              <a:buFont typeface="+mj-lt"/>
              <a:buAutoNum type="arabicPeriod"/>
            </a:pPr>
            <a:r>
              <a:rPr lang="en-US" sz="1800" dirty="0"/>
              <a:t>Additional guidance for vendors to the healthcare sector</a:t>
            </a:r>
          </a:p>
          <a:p>
            <a:endParaRPr lang="en-US" dirty="0"/>
          </a:p>
          <a:p>
            <a:endParaRPr lang="en-US" dirty="0"/>
          </a:p>
          <a:p>
            <a:pPr marL="146050" indent="0">
              <a:buNone/>
            </a:pPr>
            <a:endParaRPr lang="en-US" dirty="0"/>
          </a:p>
        </p:txBody>
      </p:sp>
    </p:spTree>
    <p:extLst>
      <p:ext uri="{BB962C8B-B14F-4D97-AF65-F5344CB8AC3E}">
        <p14:creationId xmlns:p14="http://schemas.microsoft.com/office/powerpoint/2010/main" val="231859509"/>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032F0-31CD-0162-E53F-B847A72506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3DD462-D279-1A2F-AE8F-2C00BE9D5B6F}"/>
              </a:ext>
            </a:extLst>
          </p:cNvPr>
          <p:cNvSpPr>
            <a:spLocks noGrp="1"/>
          </p:cNvSpPr>
          <p:nvPr>
            <p:ph type="title"/>
          </p:nvPr>
        </p:nvSpPr>
        <p:spPr/>
        <p:txBody>
          <a:bodyPr/>
          <a:lstStyle/>
          <a:p>
            <a:r>
              <a:rPr lang="en-GB" sz="4050" dirty="0"/>
              <a:t>2.1 Assessing and addressing current state</a:t>
            </a:r>
            <a:endParaRPr lang="en-US" sz="4050" dirty="0"/>
          </a:p>
        </p:txBody>
      </p:sp>
      <p:sp>
        <p:nvSpPr>
          <p:cNvPr id="4" name="Subtitle 3">
            <a:extLst>
              <a:ext uri="{FF2B5EF4-FFF2-40B4-BE49-F238E27FC236}">
                <a16:creationId xmlns:a16="http://schemas.microsoft.com/office/drawing/2014/main" id="{6D43EC6F-AC2D-D7C5-53BD-BB1773A927D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27058655"/>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F8140-75F4-83D1-1E0D-7A2AB74B8E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63969EE-5B93-A14D-B57C-908508DE5046}"/>
              </a:ext>
            </a:extLst>
          </p:cNvPr>
          <p:cNvSpPr>
            <a:spLocks noGrp="1"/>
          </p:cNvSpPr>
          <p:nvPr>
            <p:ph type="title"/>
          </p:nvPr>
        </p:nvSpPr>
        <p:spPr/>
        <p:txBody>
          <a:bodyPr>
            <a:noAutofit/>
          </a:bodyPr>
          <a:lstStyle/>
          <a:p>
            <a:r>
              <a:rPr lang="en-GB" sz="3600" dirty="0"/>
              <a:t>Inventory existing resources</a:t>
            </a:r>
          </a:p>
        </p:txBody>
      </p:sp>
      <p:sp>
        <p:nvSpPr>
          <p:cNvPr id="5" name="Content Placeholder 4">
            <a:extLst>
              <a:ext uri="{FF2B5EF4-FFF2-40B4-BE49-F238E27FC236}">
                <a16:creationId xmlns:a16="http://schemas.microsoft.com/office/drawing/2014/main" id="{956F69FD-A7EF-4BC9-B309-BE37F1C39636}"/>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GB" sz="1800" b="1" dirty="0"/>
              <a:t>Goal: find out which of your digital resources are subject to applicable regulations</a:t>
            </a:r>
          </a:p>
          <a:p>
            <a:pPr marL="257175" lvl="1" indent="-257175">
              <a:buClr>
                <a:schemeClr val="tx1"/>
              </a:buClr>
              <a:buFont typeface="Wingdings" panose="05000000000000000000" pitchFamily="2" charset="2"/>
              <a:buChar char="§"/>
            </a:pPr>
            <a:r>
              <a:rPr lang="en-GB" sz="1800" dirty="0"/>
              <a:t>Document all covered digital resources</a:t>
            </a:r>
          </a:p>
          <a:p>
            <a:pPr marL="257175" lvl="1" indent="-257175">
              <a:buClr>
                <a:schemeClr val="tx1"/>
              </a:buClr>
              <a:buFont typeface="Wingdings" panose="05000000000000000000" pitchFamily="2" charset="2"/>
              <a:buChar char="§"/>
            </a:pPr>
            <a:r>
              <a:rPr lang="en-GB" sz="1800" dirty="0"/>
              <a:t>Prioritize these resources for attention based on factors such as:</a:t>
            </a:r>
          </a:p>
          <a:p>
            <a:pPr marL="531495" lvl="2" indent="-257175">
              <a:spcBef>
                <a:spcPts val="0"/>
              </a:spcBef>
              <a:buClr>
                <a:schemeClr val="tx1"/>
              </a:buClr>
              <a:buFont typeface="Wingdings" panose="05000000000000000000" pitchFamily="2" charset="2"/>
              <a:buChar char="§"/>
            </a:pPr>
            <a:r>
              <a:rPr lang="en-GB" sz="1800" dirty="0">
                <a:solidFill>
                  <a:srgbClr val="003758"/>
                </a:solidFill>
              </a:rPr>
              <a:t>Purpose</a:t>
            </a:r>
          </a:p>
          <a:p>
            <a:pPr marL="531495" lvl="2" indent="-257175">
              <a:buClr>
                <a:schemeClr val="tx1"/>
              </a:buClr>
              <a:buFont typeface="Wingdings" panose="05000000000000000000" pitchFamily="2" charset="2"/>
              <a:buChar char="§"/>
            </a:pPr>
            <a:r>
              <a:rPr lang="en-GB" sz="1800" dirty="0">
                <a:solidFill>
                  <a:srgbClr val="003758"/>
                </a:solidFill>
              </a:rPr>
              <a:t>Frequency and criticality of use</a:t>
            </a:r>
          </a:p>
          <a:p>
            <a:pPr marL="531495" lvl="2" indent="-257175">
              <a:buClr>
                <a:schemeClr val="tx1"/>
              </a:buClr>
              <a:buFont typeface="Wingdings" panose="05000000000000000000" pitchFamily="2" charset="2"/>
              <a:buChar char="§"/>
            </a:pPr>
            <a:r>
              <a:rPr lang="en-GB" sz="1800" dirty="0">
                <a:solidFill>
                  <a:srgbClr val="003758"/>
                </a:solidFill>
              </a:rPr>
              <a:t>Planned lifetime</a:t>
            </a:r>
          </a:p>
          <a:p>
            <a:pPr marL="531495" lvl="2" indent="-257175">
              <a:buClr>
                <a:schemeClr val="tx1"/>
              </a:buClr>
              <a:buFont typeface="Wingdings" panose="05000000000000000000" pitchFamily="2" charset="2"/>
              <a:buChar char="§"/>
            </a:pPr>
            <a:r>
              <a:rPr lang="en-GB" sz="1800" dirty="0">
                <a:solidFill>
                  <a:srgbClr val="003758"/>
                </a:solidFill>
              </a:rPr>
              <a:t>Ownership </a:t>
            </a:r>
            <a:endParaRPr lang="en-US" sz="1800" dirty="0">
              <a:solidFill>
                <a:srgbClr val="003758"/>
              </a:solidFill>
            </a:endParaRPr>
          </a:p>
        </p:txBody>
      </p:sp>
    </p:spTree>
    <p:extLst>
      <p:ext uri="{BB962C8B-B14F-4D97-AF65-F5344CB8AC3E}">
        <p14:creationId xmlns:p14="http://schemas.microsoft.com/office/powerpoint/2010/main" val="202945896"/>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89203-5928-AD10-4205-AEF27E89F76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1CEAF4B-F2E6-03B1-0461-B1CCAEBE01D7}"/>
              </a:ext>
            </a:extLst>
          </p:cNvPr>
          <p:cNvSpPr>
            <a:spLocks noGrp="1"/>
          </p:cNvSpPr>
          <p:nvPr>
            <p:ph type="title"/>
          </p:nvPr>
        </p:nvSpPr>
        <p:spPr/>
        <p:txBody>
          <a:bodyPr>
            <a:noAutofit/>
          </a:bodyPr>
          <a:lstStyle/>
          <a:p>
            <a:r>
              <a:rPr lang="en-GB" sz="3600" dirty="0"/>
              <a:t>Evaluate existing resources</a:t>
            </a:r>
          </a:p>
        </p:txBody>
      </p:sp>
      <p:sp>
        <p:nvSpPr>
          <p:cNvPr id="5" name="Content Placeholder 4">
            <a:extLst>
              <a:ext uri="{FF2B5EF4-FFF2-40B4-BE49-F238E27FC236}">
                <a16:creationId xmlns:a16="http://schemas.microsoft.com/office/drawing/2014/main" id="{8599146F-6754-F461-D5FF-FBB36A404E59}"/>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GB" sz="1800" b="1" dirty="0"/>
              <a:t>Goal: find out where issues are</a:t>
            </a:r>
          </a:p>
          <a:p>
            <a:pPr marL="257175" lvl="1" indent="-257175">
              <a:buClr>
                <a:schemeClr val="tx1"/>
              </a:buClr>
              <a:buFont typeface="Wingdings" panose="05000000000000000000" pitchFamily="2" charset="2"/>
              <a:buChar char="§"/>
            </a:pPr>
            <a:r>
              <a:rPr lang="en-GB" sz="1800" dirty="0"/>
              <a:t>In priority order, evaluate resources for conformance with the technical requirements and impact on access to programs, services, and activities</a:t>
            </a:r>
          </a:p>
          <a:p>
            <a:pPr marL="257175" lvl="1" indent="-257175">
              <a:buClr>
                <a:schemeClr val="tx1"/>
              </a:buClr>
              <a:buFont typeface="Wingdings" panose="05000000000000000000" pitchFamily="2" charset="2"/>
              <a:buChar char="§"/>
            </a:pPr>
            <a:r>
              <a:rPr lang="en-GB" sz="1800" dirty="0"/>
              <a:t>Use a mix of methods:</a:t>
            </a:r>
          </a:p>
          <a:p>
            <a:pPr marL="531495" lvl="2" indent="-257175">
              <a:spcBef>
                <a:spcPts val="0"/>
              </a:spcBef>
              <a:buClr>
                <a:schemeClr val="tx1"/>
              </a:buClr>
              <a:buFont typeface="Wingdings" panose="05000000000000000000" pitchFamily="2" charset="2"/>
              <a:buChar char="§"/>
            </a:pPr>
            <a:r>
              <a:rPr lang="en-GB" sz="1800" dirty="0">
                <a:solidFill>
                  <a:srgbClr val="003758"/>
                </a:solidFill>
              </a:rPr>
              <a:t>Automated testing against WCAG</a:t>
            </a:r>
          </a:p>
          <a:p>
            <a:pPr marL="531495" lvl="2" indent="-257175">
              <a:buClr>
                <a:schemeClr val="tx1"/>
              </a:buClr>
              <a:buFont typeface="Wingdings" panose="05000000000000000000" pitchFamily="2" charset="2"/>
              <a:buChar char="§"/>
            </a:pPr>
            <a:r>
              <a:rPr lang="en-GB" sz="1800" dirty="0">
                <a:solidFill>
                  <a:srgbClr val="003758"/>
                </a:solidFill>
              </a:rPr>
              <a:t>Manual testing against WCAG</a:t>
            </a:r>
          </a:p>
          <a:p>
            <a:pPr marL="531495" lvl="2" indent="-257175">
              <a:buClr>
                <a:schemeClr val="tx1"/>
              </a:buClr>
              <a:buFont typeface="Wingdings" panose="05000000000000000000" pitchFamily="2" charset="2"/>
              <a:buChar char="§"/>
            </a:pPr>
            <a:r>
              <a:rPr lang="en-GB" sz="1800" dirty="0">
                <a:solidFill>
                  <a:srgbClr val="003758"/>
                </a:solidFill>
              </a:rPr>
              <a:t>Usability testing with people with disabilities</a:t>
            </a:r>
          </a:p>
          <a:p>
            <a:pPr marL="531495" lvl="2" indent="-257175">
              <a:buClr>
                <a:schemeClr val="tx1"/>
              </a:buClr>
              <a:buFont typeface="Wingdings" panose="05000000000000000000" pitchFamily="2" charset="2"/>
              <a:buChar char="§"/>
            </a:pPr>
            <a:r>
              <a:rPr lang="en-GB" sz="1800" dirty="0">
                <a:solidFill>
                  <a:srgbClr val="003758"/>
                </a:solidFill>
              </a:rPr>
              <a:t>Research into already reported issues</a:t>
            </a:r>
            <a:endParaRPr lang="en-US" sz="1800" dirty="0">
              <a:solidFill>
                <a:srgbClr val="003758"/>
              </a:solidFill>
            </a:endParaRPr>
          </a:p>
        </p:txBody>
      </p:sp>
    </p:spTree>
    <p:extLst>
      <p:ext uri="{BB962C8B-B14F-4D97-AF65-F5344CB8AC3E}">
        <p14:creationId xmlns:p14="http://schemas.microsoft.com/office/powerpoint/2010/main" val="29492464"/>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1E83E-9F2F-486B-E9A6-6B8C0E2FB1E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F7A960B-08E1-3870-F80D-072020780888}"/>
              </a:ext>
            </a:extLst>
          </p:cNvPr>
          <p:cNvSpPr>
            <a:spLocks noGrp="1"/>
          </p:cNvSpPr>
          <p:nvPr>
            <p:ph type="title"/>
          </p:nvPr>
        </p:nvSpPr>
        <p:spPr/>
        <p:txBody>
          <a:bodyPr>
            <a:noAutofit/>
          </a:bodyPr>
          <a:lstStyle/>
          <a:p>
            <a:r>
              <a:rPr lang="en-GB" sz="3600" dirty="0"/>
              <a:t>Remediate existing resources</a:t>
            </a:r>
          </a:p>
        </p:txBody>
      </p:sp>
      <p:sp>
        <p:nvSpPr>
          <p:cNvPr id="5" name="Content Placeholder 4">
            <a:extLst>
              <a:ext uri="{FF2B5EF4-FFF2-40B4-BE49-F238E27FC236}">
                <a16:creationId xmlns:a16="http://schemas.microsoft.com/office/drawing/2014/main" id="{6FA64496-2F9E-3AB6-AB2B-C02E43B5FBBD}"/>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GB" sz="1800" b="1" dirty="0"/>
              <a:t>Goal: fix the issues identified</a:t>
            </a:r>
          </a:p>
          <a:p>
            <a:pPr marL="257175" lvl="1" indent="-257175">
              <a:buClr>
                <a:schemeClr val="tx1"/>
              </a:buClr>
              <a:buFont typeface="Wingdings" panose="05000000000000000000" pitchFamily="2" charset="2"/>
              <a:buChar char="§"/>
            </a:pPr>
            <a:r>
              <a:rPr lang="en-GB" sz="1800" dirty="0"/>
              <a:t>For each resource, take a prioritized approach to remediating issues, considering</a:t>
            </a:r>
          </a:p>
          <a:p>
            <a:pPr marL="531495" lvl="2" indent="-257175">
              <a:spcBef>
                <a:spcPts val="0"/>
              </a:spcBef>
              <a:buClr>
                <a:schemeClr val="tx1"/>
              </a:buClr>
              <a:buFont typeface="Wingdings" panose="05000000000000000000" pitchFamily="2" charset="2"/>
              <a:buChar char="§"/>
            </a:pPr>
            <a:r>
              <a:rPr lang="en-GB" sz="1800" dirty="0">
                <a:solidFill>
                  <a:srgbClr val="003758"/>
                </a:solidFill>
              </a:rPr>
              <a:t>Severity of an issue on affected groups' ability to complete tasks and achieve goals</a:t>
            </a:r>
          </a:p>
          <a:p>
            <a:pPr marL="531495" lvl="2" indent="-257175">
              <a:buClr>
                <a:schemeClr val="tx1"/>
              </a:buClr>
              <a:buFont typeface="Wingdings" panose="05000000000000000000" pitchFamily="2" charset="2"/>
              <a:buChar char="§"/>
            </a:pPr>
            <a:r>
              <a:rPr lang="en-GB" sz="1800" dirty="0">
                <a:solidFill>
                  <a:srgbClr val="003758"/>
                </a:solidFill>
              </a:rPr>
              <a:t>Effort to fix</a:t>
            </a:r>
          </a:p>
          <a:p>
            <a:pPr marL="531495" lvl="2" indent="-257175">
              <a:spcAft>
                <a:spcPts val="1000"/>
              </a:spcAft>
              <a:buClr>
                <a:schemeClr val="tx1"/>
              </a:buClr>
              <a:buFont typeface="Wingdings" panose="05000000000000000000" pitchFamily="2" charset="2"/>
              <a:buChar char="§"/>
            </a:pPr>
            <a:r>
              <a:rPr lang="en-GB" sz="1800" dirty="0">
                <a:solidFill>
                  <a:srgbClr val="003758"/>
                </a:solidFill>
              </a:rPr>
              <a:t>Availability of workarounds</a:t>
            </a:r>
          </a:p>
          <a:p>
            <a:pPr marL="257175" lvl="1" indent="-257175">
              <a:buClr>
                <a:schemeClr val="tx1"/>
              </a:buClr>
              <a:buFont typeface="Wingdings" panose="05000000000000000000" pitchFamily="2" charset="2"/>
              <a:buChar char="§"/>
            </a:pPr>
            <a:r>
              <a:rPr lang="en-GB" sz="1800" dirty="0"/>
              <a:t>Validate remediation efforts through further testing</a:t>
            </a:r>
          </a:p>
          <a:p>
            <a:pPr marL="0" lvl="1" indent="0">
              <a:buClr>
                <a:schemeClr val="tx1"/>
              </a:buClr>
              <a:buNone/>
            </a:pPr>
            <a:endParaRPr lang="en-US" sz="1500" dirty="0"/>
          </a:p>
        </p:txBody>
      </p:sp>
    </p:spTree>
    <p:extLst>
      <p:ext uri="{BB962C8B-B14F-4D97-AF65-F5344CB8AC3E}">
        <p14:creationId xmlns:p14="http://schemas.microsoft.com/office/powerpoint/2010/main" val="672780559"/>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C5A6F-63D0-8BB5-FAA2-F4D3731920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D614E09-01E8-8250-1FDD-141E16D50A3E}"/>
              </a:ext>
            </a:extLst>
          </p:cNvPr>
          <p:cNvSpPr>
            <a:spLocks noGrp="1"/>
          </p:cNvSpPr>
          <p:nvPr>
            <p:ph type="title"/>
          </p:nvPr>
        </p:nvSpPr>
        <p:spPr/>
        <p:txBody>
          <a:bodyPr>
            <a:noAutofit/>
          </a:bodyPr>
          <a:lstStyle/>
          <a:p>
            <a:r>
              <a:rPr lang="en-GB" sz="3600" dirty="0"/>
              <a:t>Document remediation efforts</a:t>
            </a:r>
          </a:p>
        </p:txBody>
      </p:sp>
      <p:sp>
        <p:nvSpPr>
          <p:cNvPr id="5" name="Content Placeholder 4">
            <a:extLst>
              <a:ext uri="{FF2B5EF4-FFF2-40B4-BE49-F238E27FC236}">
                <a16:creationId xmlns:a16="http://schemas.microsoft.com/office/drawing/2014/main" id="{CB70A31B-0BED-2A79-14DF-848C7C579FFB}"/>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GB" sz="1800" b="1" dirty="0"/>
              <a:t>Goal: provide evidence of remediation and support for people affected</a:t>
            </a:r>
          </a:p>
          <a:p>
            <a:pPr marL="257175" lvl="1" indent="-257175">
              <a:buClr>
                <a:schemeClr val="tx1"/>
              </a:buClr>
              <a:buFont typeface="Wingdings" panose="05000000000000000000" pitchFamily="2" charset="2"/>
              <a:buChar char="§"/>
            </a:pPr>
            <a:r>
              <a:rPr lang="en-GB" sz="1800" dirty="0"/>
              <a:t>Methodology for evaluation and remediation</a:t>
            </a:r>
          </a:p>
          <a:p>
            <a:pPr marL="257175" lvl="1" indent="-257175">
              <a:buClr>
                <a:schemeClr val="tx1"/>
              </a:buClr>
              <a:buFont typeface="Wingdings" panose="05000000000000000000" pitchFamily="2" charset="2"/>
              <a:buChar char="§"/>
            </a:pPr>
            <a:r>
              <a:rPr lang="en-GB" sz="1800" dirty="0"/>
              <a:t>Progress in remediation</a:t>
            </a:r>
          </a:p>
          <a:p>
            <a:pPr marL="257175" lvl="1" indent="-257175">
              <a:buClr>
                <a:schemeClr val="tx1"/>
              </a:buClr>
              <a:buFont typeface="Wingdings" panose="05000000000000000000" pitchFamily="2" charset="2"/>
              <a:buChar char="§"/>
            </a:pPr>
            <a:r>
              <a:rPr lang="en-GB" sz="1800" dirty="0"/>
              <a:t>Support for people affected by barriers while they remain</a:t>
            </a:r>
          </a:p>
          <a:p>
            <a:pPr marL="257175" lvl="1" indent="-257175">
              <a:buClr>
                <a:schemeClr val="tx1"/>
              </a:buClr>
              <a:buFont typeface="Wingdings" panose="05000000000000000000" pitchFamily="2" charset="2"/>
              <a:buChar char="§"/>
            </a:pPr>
            <a:r>
              <a:rPr lang="en-GB" sz="1800" dirty="0"/>
              <a:t>Justification for non-remediation (such as invoking exemptions)</a:t>
            </a:r>
          </a:p>
          <a:p>
            <a:pPr marL="0" lvl="1" indent="0">
              <a:buClr>
                <a:schemeClr val="tx1"/>
              </a:buClr>
              <a:buNone/>
            </a:pPr>
            <a:endParaRPr lang="en-US" sz="1500" dirty="0"/>
          </a:p>
        </p:txBody>
      </p:sp>
    </p:spTree>
    <p:extLst>
      <p:ext uri="{BB962C8B-B14F-4D97-AF65-F5344CB8AC3E}">
        <p14:creationId xmlns:p14="http://schemas.microsoft.com/office/powerpoint/2010/main" val="3143174964"/>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60955-3E37-6663-0DFE-616FAAD997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7F1871-F9CD-3144-D44B-E931CE76AE53}"/>
              </a:ext>
            </a:extLst>
          </p:cNvPr>
          <p:cNvSpPr>
            <a:spLocks noGrp="1"/>
          </p:cNvSpPr>
          <p:nvPr>
            <p:ph type="title"/>
          </p:nvPr>
        </p:nvSpPr>
        <p:spPr/>
        <p:txBody>
          <a:bodyPr/>
          <a:lstStyle/>
          <a:p>
            <a:r>
              <a:rPr lang="en-GB" sz="4050" dirty="0"/>
              <a:t>2.2 B</a:t>
            </a:r>
            <a:r>
              <a:rPr lang="en-US" sz="4050" dirty="0" err="1"/>
              <a:t>uilding</a:t>
            </a:r>
            <a:r>
              <a:rPr lang="en-US" sz="4050" dirty="0"/>
              <a:t> organizational capacity</a:t>
            </a:r>
          </a:p>
        </p:txBody>
      </p:sp>
      <p:sp>
        <p:nvSpPr>
          <p:cNvPr id="3" name="Subtitle 2">
            <a:extLst>
              <a:ext uri="{FF2B5EF4-FFF2-40B4-BE49-F238E27FC236}">
                <a16:creationId xmlns:a16="http://schemas.microsoft.com/office/drawing/2014/main" id="{0111D506-ACF4-4A37-15F5-B1E6E0E8DE2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28978855"/>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Establish shared ownership</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US" sz="1800" dirty="0"/>
              <a:t>Secure </a:t>
            </a:r>
            <a:r>
              <a:rPr lang="en-US" sz="1800" b="1" dirty="0"/>
              <a:t>leadership support </a:t>
            </a:r>
            <a:r>
              <a:rPr lang="en-US" sz="1800" dirty="0"/>
              <a:t>so that that accessibility is considered an organizational priority and has top-level support rather than being considered a grassroots effort. </a:t>
            </a:r>
          </a:p>
          <a:p>
            <a:pPr marL="257175" lvl="1" indent="-257175">
              <a:buClr>
                <a:schemeClr val="tx1"/>
              </a:buClr>
              <a:buFont typeface="Wingdings" panose="05000000000000000000" pitchFamily="2" charset="2"/>
              <a:buChar char="§"/>
            </a:pPr>
            <a:r>
              <a:rPr lang="en-US" sz="1800" dirty="0"/>
              <a:t>Define </a:t>
            </a:r>
            <a:r>
              <a:rPr lang="en-US" sz="1800" b="1" dirty="0"/>
              <a:t>accessibility accountability and responsibility for every role </a:t>
            </a:r>
            <a:r>
              <a:rPr lang="en-US" sz="1800" dirty="0"/>
              <a:t>involved in creating, managing, procuring, or maintaining digital resources. </a:t>
            </a:r>
          </a:p>
          <a:p>
            <a:pPr marL="531495" lvl="2" indent="-257175">
              <a:buClr>
                <a:schemeClr val="tx1"/>
              </a:buClr>
              <a:buFont typeface="Wingdings" panose="05000000000000000000" pitchFamily="2" charset="2"/>
              <a:buChar char="§"/>
            </a:pPr>
            <a:r>
              <a:rPr lang="en-US" sz="1800" dirty="0">
                <a:solidFill>
                  <a:srgbClr val="003758"/>
                </a:solidFill>
              </a:rPr>
              <a:t>Make sure everyone knows how accessibility expectations fit into their job duties</a:t>
            </a:r>
          </a:p>
          <a:p>
            <a:pPr marL="257175" lvl="1" indent="-257175">
              <a:buClr>
                <a:schemeClr val="tx1"/>
              </a:buClr>
              <a:buFont typeface="Wingdings" panose="05000000000000000000" pitchFamily="2" charset="2"/>
              <a:buChar char="§"/>
            </a:pPr>
            <a:endParaRPr lang="en-US" sz="1500" dirty="0"/>
          </a:p>
        </p:txBody>
      </p:sp>
    </p:spTree>
    <p:extLst>
      <p:ext uri="{BB962C8B-B14F-4D97-AF65-F5344CB8AC3E}">
        <p14:creationId xmlns:p14="http://schemas.microsoft.com/office/powerpoint/2010/main" val="2894063075"/>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6B7F3-A453-05D1-FF5E-068F72FCFF8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8B9098-974D-5CFA-6D9A-00DAFD02DD55}"/>
              </a:ext>
            </a:extLst>
          </p:cNvPr>
          <p:cNvSpPr>
            <a:spLocks noGrp="1"/>
          </p:cNvSpPr>
          <p:nvPr>
            <p:ph type="title"/>
          </p:nvPr>
        </p:nvSpPr>
        <p:spPr/>
        <p:txBody>
          <a:bodyPr>
            <a:noAutofit/>
          </a:bodyPr>
          <a:lstStyle/>
          <a:p>
            <a:r>
              <a:rPr lang="en-GB" sz="3600" dirty="0"/>
              <a:t>Ensure a shared understanding</a:t>
            </a:r>
          </a:p>
        </p:txBody>
      </p:sp>
      <p:sp>
        <p:nvSpPr>
          <p:cNvPr id="5" name="Content Placeholder 4">
            <a:extLst>
              <a:ext uri="{FF2B5EF4-FFF2-40B4-BE49-F238E27FC236}">
                <a16:creationId xmlns:a16="http://schemas.microsoft.com/office/drawing/2014/main" id="{F0F87220-3092-37C3-7864-DF1338BB9FE6}"/>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US" sz="1800" dirty="0"/>
              <a:t>An accessibility policy communicates accessibility as a core value of the organization and how it will commit to that value</a:t>
            </a:r>
          </a:p>
          <a:p>
            <a:pPr marL="257175" lvl="1" indent="-257175">
              <a:buClr>
                <a:schemeClr val="tx1"/>
              </a:buClr>
              <a:buFont typeface="Wingdings" panose="05000000000000000000" pitchFamily="2" charset="2"/>
              <a:buChar char="§"/>
            </a:pPr>
            <a:r>
              <a:rPr lang="en-US" sz="1800" dirty="0"/>
              <a:t>An organizational accessibility standard communicates what is meant by "accessible"</a:t>
            </a:r>
          </a:p>
          <a:p>
            <a:pPr marL="257175" lvl="1" indent="-257175">
              <a:buClr>
                <a:schemeClr val="tx1"/>
              </a:buClr>
              <a:buFont typeface="Wingdings" panose="05000000000000000000" pitchFamily="2" charset="2"/>
              <a:buChar char="§"/>
            </a:pPr>
            <a:r>
              <a:rPr lang="en-US" sz="1800" dirty="0"/>
              <a:t>A governance framework communicates how accessibility efforts will be monitored</a:t>
            </a:r>
          </a:p>
          <a:p>
            <a:pPr marL="257175" lvl="1" indent="-257175">
              <a:buClr>
                <a:schemeClr val="tx1"/>
              </a:buClr>
              <a:buFont typeface="Wingdings" panose="05000000000000000000" pitchFamily="2" charset="2"/>
              <a:buChar char="§"/>
            </a:pPr>
            <a:r>
              <a:rPr lang="en-US" sz="1800" dirty="0"/>
              <a:t>Including accessibility requirements in new digital resource specifications communicates accessibility as a priority from the start</a:t>
            </a:r>
          </a:p>
          <a:p>
            <a:pPr marL="0" lvl="1" indent="0">
              <a:buClr>
                <a:schemeClr val="tx1"/>
              </a:buClr>
              <a:buNone/>
            </a:pPr>
            <a:endParaRPr lang="en-US" sz="1500" dirty="0"/>
          </a:p>
        </p:txBody>
      </p:sp>
    </p:spTree>
    <p:extLst>
      <p:ext uri="{BB962C8B-B14F-4D97-AF65-F5344CB8AC3E}">
        <p14:creationId xmlns:p14="http://schemas.microsoft.com/office/powerpoint/2010/main" val="535688526"/>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9AD42-46F3-E4B0-B253-C10DF3AFB38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89C83C4-5A9E-F75F-842F-BCB95DA8B2E2}"/>
              </a:ext>
            </a:extLst>
          </p:cNvPr>
          <p:cNvSpPr>
            <a:spLocks noGrp="1"/>
          </p:cNvSpPr>
          <p:nvPr>
            <p:ph type="title"/>
          </p:nvPr>
        </p:nvSpPr>
        <p:spPr/>
        <p:txBody>
          <a:bodyPr>
            <a:noAutofit/>
          </a:bodyPr>
          <a:lstStyle/>
          <a:p>
            <a:r>
              <a:rPr lang="en-GB" sz="3600" dirty="0"/>
              <a:t>Build knowledge and skills</a:t>
            </a:r>
          </a:p>
        </p:txBody>
      </p:sp>
      <p:sp>
        <p:nvSpPr>
          <p:cNvPr id="5" name="Content Placeholder 4">
            <a:extLst>
              <a:ext uri="{FF2B5EF4-FFF2-40B4-BE49-F238E27FC236}">
                <a16:creationId xmlns:a16="http://schemas.microsoft.com/office/drawing/2014/main" id="{6D776524-352C-2F23-EC85-990A5DD564D7}"/>
              </a:ext>
            </a:extLst>
          </p:cNvPr>
          <p:cNvSpPr>
            <a:spLocks noGrp="1"/>
          </p:cNvSpPr>
          <p:nvPr>
            <p:ph type="body" idx="1"/>
          </p:nvPr>
        </p:nvSpPr>
        <p:spPr>
          <a:xfrm>
            <a:off x="571500" y="1480224"/>
            <a:ext cx="8001000" cy="3225591"/>
          </a:xfrm>
        </p:spPr>
        <p:txBody>
          <a:bodyPr>
            <a:normAutofit fontScale="85000" lnSpcReduction="20000"/>
          </a:bodyPr>
          <a:lstStyle/>
          <a:p>
            <a:pPr marL="257175" lvl="1" indent="-257175">
              <a:buClr>
                <a:schemeClr val="tx1"/>
              </a:buClr>
              <a:buFont typeface="Wingdings" panose="05000000000000000000" pitchFamily="2" charset="2"/>
              <a:buChar char="§"/>
            </a:pPr>
            <a:r>
              <a:rPr lang="en-US" sz="2100" b="1" dirty="0"/>
              <a:t>Role-based training </a:t>
            </a:r>
            <a:r>
              <a:rPr lang="en-US" sz="2100" dirty="0"/>
              <a:t>helps employees understand:</a:t>
            </a:r>
          </a:p>
          <a:p>
            <a:pPr marL="531495" lvl="2" indent="-257175">
              <a:buClr>
                <a:schemeClr val="tx1"/>
              </a:buClr>
              <a:buFont typeface="Wingdings" panose="05000000000000000000" pitchFamily="2" charset="2"/>
              <a:buChar char="§"/>
            </a:pPr>
            <a:r>
              <a:rPr lang="en-US" sz="2100" dirty="0">
                <a:solidFill>
                  <a:srgbClr val="003758"/>
                </a:solidFill>
              </a:rPr>
              <a:t>How they can meet their accessibility responsibilities and support the organization's accessibility goals</a:t>
            </a:r>
          </a:p>
          <a:p>
            <a:pPr marL="531495" lvl="2" indent="-257175">
              <a:spcAft>
                <a:spcPts val="1000"/>
              </a:spcAft>
              <a:buClr>
                <a:schemeClr val="tx1"/>
              </a:buClr>
              <a:buFont typeface="Wingdings" panose="05000000000000000000" pitchFamily="2" charset="2"/>
              <a:buChar char="§"/>
            </a:pPr>
            <a:r>
              <a:rPr lang="en-US" sz="2100" dirty="0">
                <a:solidFill>
                  <a:srgbClr val="003758"/>
                </a:solidFill>
              </a:rPr>
              <a:t>Where to go for specialist help</a:t>
            </a:r>
          </a:p>
          <a:p>
            <a:pPr marL="257175" lvl="1" indent="-257175">
              <a:buClr>
                <a:schemeClr val="tx1"/>
              </a:buClr>
              <a:buFont typeface="Wingdings" panose="05000000000000000000" pitchFamily="2" charset="2"/>
              <a:buChar char="§"/>
            </a:pPr>
            <a:r>
              <a:rPr lang="en-US" sz="2100" b="1" dirty="0"/>
              <a:t>Resources, tools and services </a:t>
            </a:r>
            <a:r>
              <a:rPr lang="en-US" sz="2100" dirty="0"/>
              <a:t>help staff meet their accessibility responsibilities:</a:t>
            </a:r>
          </a:p>
          <a:p>
            <a:pPr marL="531495" lvl="2" indent="-257175">
              <a:buClr>
                <a:schemeClr val="tx1"/>
              </a:buClr>
              <a:buFont typeface="Wingdings" panose="05000000000000000000" pitchFamily="2" charset="2"/>
              <a:buChar char="§"/>
            </a:pPr>
            <a:r>
              <a:rPr lang="en-US" sz="2100" dirty="0">
                <a:solidFill>
                  <a:srgbClr val="003758"/>
                </a:solidFill>
              </a:rPr>
              <a:t>Creating accessible content</a:t>
            </a:r>
          </a:p>
          <a:p>
            <a:pPr marL="531495" lvl="2" indent="-257175">
              <a:buClr>
                <a:schemeClr val="tx1"/>
              </a:buClr>
              <a:buFont typeface="Wingdings" panose="05000000000000000000" pitchFamily="2" charset="2"/>
              <a:buChar char="§"/>
            </a:pPr>
            <a:r>
              <a:rPr lang="en-US" sz="2100" dirty="0">
                <a:solidFill>
                  <a:srgbClr val="003758"/>
                </a:solidFill>
              </a:rPr>
              <a:t>Testing digital content for accessibility</a:t>
            </a:r>
          </a:p>
          <a:p>
            <a:pPr marL="531495" lvl="2" indent="-257175">
              <a:buClr>
                <a:schemeClr val="tx1"/>
              </a:buClr>
              <a:buFont typeface="Wingdings" panose="05000000000000000000" pitchFamily="2" charset="2"/>
              <a:buChar char="§"/>
            </a:pPr>
            <a:r>
              <a:rPr lang="en-US" sz="2100" dirty="0">
                <a:solidFill>
                  <a:srgbClr val="003758"/>
                </a:solidFill>
              </a:rPr>
              <a:t>How and engage with accessibility specialists and with people with disabilities</a:t>
            </a:r>
          </a:p>
          <a:p>
            <a:pPr marL="257175" lvl="1" indent="-257175">
              <a:buClr>
                <a:schemeClr val="tx1"/>
              </a:buClr>
              <a:buFont typeface="Wingdings" panose="05000000000000000000" pitchFamily="2" charset="2"/>
              <a:buChar char="§"/>
            </a:pPr>
            <a:endParaRPr lang="en-US" sz="1500" dirty="0"/>
          </a:p>
        </p:txBody>
      </p:sp>
    </p:spTree>
    <p:extLst>
      <p:ext uri="{BB962C8B-B14F-4D97-AF65-F5344CB8AC3E}">
        <p14:creationId xmlns:p14="http://schemas.microsoft.com/office/powerpoint/2010/main" val="3134380454"/>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F46B7-5BE1-9573-9664-544627ED8AE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769CBE1-2922-203C-80A7-FF3EB01ED20F}"/>
              </a:ext>
            </a:extLst>
          </p:cNvPr>
          <p:cNvSpPr>
            <a:spLocks noGrp="1"/>
          </p:cNvSpPr>
          <p:nvPr>
            <p:ph type="title"/>
          </p:nvPr>
        </p:nvSpPr>
        <p:spPr/>
        <p:txBody>
          <a:bodyPr>
            <a:noAutofit/>
          </a:bodyPr>
          <a:lstStyle/>
          <a:p>
            <a:r>
              <a:rPr lang="en-GB" sz="3600" dirty="0"/>
              <a:t>Grow workplace capacity</a:t>
            </a:r>
          </a:p>
        </p:txBody>
      </p:sp>
      <p:sp>
        <p:nvSpPr>
          <p:cNvPr id="5" name="Content Placeholder 4">
            <a:extLst>
              <a:ext uri="{FF2B5EF4-FFF2-40B4-BE49-F238E27FC236}">
                <a16:creationId xmlns:a16="http://schemas.microsoft.com/office/drawing/2014/main" id="{79DED344-5A49-F130-AB18-C9788ACE1CA1}"/>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US" sz="1800" b="1" dirty="0"/>
              <a:t>Hiring people with lived experience of disability </a:t>
            </a:r>
            <a:r>
              <a:rPr lang="en-US" sz="1800" dirty="0"/>
              <a:t>helps bring insight into accessibility and accessible UX, building connections</a:t>
            </a:r>
          </a:p>
          <a:p>
            <a:pPr marL="257175" lvl="1" indent="-257175">
              <a:buClr>
                <a:schemeClr val="tx1"/>
              </a:buClr>
              <a:buFont typeface="Wingdings" panose="05000000000000000000" pitchFamily="2" charset="2"/>
              <a:buChar char="§"/>
            </a:pPr>
            <a:r>
              <a:rPr lang="en-US" sz="1800" b="1" dirty="0"/>
              <a:t>Job descriptions that include accessibility </a:t>
            </a:r>
            <a:r>
              <a:rPr lang="en-US" sz="1800" dirty="0"/>
              <a:t>help communicate expectations and support hiring of accessibility-aware staff</a:t>
            </a:r>
          </a:p>
          <a:p>
            <a:pPr marL="257175" lvl="1" indent="-257175">
              <a:buClr>
                <a:schemeClr val="tx1"/>
              </a:buClr>
              <a:buFont typeface="Wingdings" panose="05000000000000000000" pitchFamily="2" charset="2"/>
              <a:buChar char="§"/>
            </a:pPr>
            <a:r>
              <a:rPr lang="en-US" sz="1800" b="1" dirty="0"/>
              <a:t>Professional development and performance assessment frameworks </a:t>
            </a:r>
            <a:r>
              <a:rPr lang="en-US" sz="1800" dirty="0"/>
              <a:t>can reward accessibility excellence</a:t>
            </a:r>
          </a:p>
          <a:p>
            <a:pPr marL="714375" lvl="2" indent="-257175">
              <a:spcBef>
                <a:spcPts val="0"/>
              </a:spcBef>
              <a:buClr>
                <a:schemeClr val="tx1"/>
              </a:buClr>
              <a:buFont typeface="Wingdings" panose="05000000000000000000" pitchFamily="2" charset="2"/>
              <a:buChar char="§"/>
            </a:pPr>
            <a:r>
              <a:rPr lang="en-US" sz="1800" dirty="0">
                <a:solidFill>
                  <a:srgbClr val="003758"/>
                </a:solidFill>
              </a:rPr>
              <a:t>Recognize and highlight best practices and achievements</a:t>
            </a:r>
          </a:p>
          <a:p>
            <a:pPr marL="257175" lvl="1" indent="-257175">
              <a:buClr>
                <a:schemeClr val="tx1"/>
              </a:buClr>
              <a:buFont typeface="Wingdings" panose="05000000000000000000" pitchFamily="2" charset="2"/>
              <a:buChar char="§"/>
            </a:pPr>
            <a:endParaRPr lang="en-US" sz="1500" dirty="0"/>
          </a:p>
        </p:txBody>
      </p:sp>
    </p:spTree>
    <p:extLst>
      <p:ext uri="{BB962C8B-B14F-4D97-AF65-F5344CB8AC3E}">
        <p14:creationId xmlns:p14="http://schemas.microsoft.com/office/powerpoint/2010/main" val="9977255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Disclaimer</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p:txBody>
          <a:bodyPr>
            <a:normAutofit/>
          </a:bodyPr>
          <a:lstStyle/>
          <a:p>
            <a:pPr marL="257175" lvl="1" indent="-257175">
              <a:buClr>
                <a:schemeClr val="tx1"/>
              </a:buClr>
              <a:buFont typeface="Wingdings" panose="05000000000000000000" pitchFamily="2" charset="2"/>
              <a:buChar char="§"/>
            </a:pPr>
            <a:r>
              <a:rPr lang="en-GB" sz="1800" dirty="0"/>
              <a:t>This webinar does not offer legal advice</a:t>
            </a:r>
          </a:p>
          <a:p>
            <a:pPr marL="257175" lvl="1" indent="-257175">
              <a:buClr>
                <a:schemeClr val="tx1"/>
              </a:buClr>
              <a:buFont typeface="Wingdings" panose="05000000000000000000" pitchFamily="2" charset="2"/>
              <a:buChar char="§"/>
            </a:pPr>
            <a:r>
              <a:rPr lang="en-GB" sz="1800" dirty="0"/>
              <a:t>Recent events have created some uncertainty over the direction of disability rights legislation and regulation in the United States</a:t>
            </a:r>
          </a:p>
          <a:p>
            <a:pPr marL="257175" lvl="1" indent="-257175">
              <a:buClr>
                <a:schemeClr val="tx1"/>
              </a:buClr>
              <a:buFont typeface="Wingdings" panose="05000000000000000000" pitchFamily="2" charset="2"/>
              <a:buChar char="§"/>
            </a:pPr>
            <a:r>
              <a:rPr lang="en-GB" sz="1800" dirty="0"/>
              <a:t>This webinar focuses on the digital accessibility obligations of regulations as they currently stand</a:t>
            </a:r>
            <a:endParaRPr lang="en-GB" sz="1800" b="1" dirty="0"/>
          </a:p>
          <a:p>
            <a:pPr marL="257175" lvl="1" indent="-257175">
              <a:buClr>
                <a:schemeClr val="tx1"/>
              </a:buClr>
              <a:buFont typeface="Wingdings" panose="05000000000000000000" pitchFamily="2" charset="2"/>
              <a:buChar char="§"/>
            </a:pPr>
            <a:r>
              <a:rPr lang="en-GB" sz="1800" dirty="0"/>
              <a:t>Regardless, people with disabilities need accessible and usable digital healthcare resources</a:t>
            </a: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1518120996"/>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4192B-7137-7EA7-7FD8-379BE8EDCA3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A595405-B33A-24EA-FC4E-CF5DB5BDA4DD}"/>
              </a:ext>
            </a:extLst>
          </p:cNvPr>
          <p:cNvSpPr>
            <a:spLocks noGrp="1"/>
          </p:cNvSpPr>
          <p:nvPr>
            <p:ph type="title"/>
          </p:nvPr>
        </p:nvSpPr>
        <p:spPr>
          <a:xfrm>
            <a:off x="571500" y="452401"/>
            <a:ext cx="8001000" cy="535200"/>
          </a:xfrm>
        </p:spPr>
        <p:txBody>
          <a:bodyPr>
            <a:noAutofit/>
          </a:bodyPr>
          <a:lstStyle/>
          <a:p>
            <a:r>
              <a:rPr lang="en-GB" sz="3200" dirty="0"/>
              <a:t>Manage accessibility in third-party supplier relationships</a:t>
            </a:r>
          </a:p>
        </p:txBody>
      </p:sp>
      <p:sp>
        <p:nvSpPr>
          <p:cNvPr id="5" name="Content Placeholder 4">
            <a:extLst>
              <a:ext uri="{FF2B5EF4-FFF2-40B4-BE49-F238E27FC236}">
                <a16:creationId xmlns:a16="http://schemas.microsoft.com/office/drawing/2014/main" id="{F2892D5D-360C-E0DF-DCA6-1B5C9901FB44}"/>
              </a:ext>
            </a:extLst>
          </p:cNvPr>
          <p:cNvSpPr>
            <a:spLocks noGrp="1"/>
          </p:cNvSpPr>
          <p:nvPr>
            <p:ph type="body" idx="1"/>
          </p:nvPr>
        </p:nvSpPr>
        <p:spPr>
          <a:xfrm>
            <a:off x="571500" y="1591707"/>
            <a:ext cx="8001000" cy="3303678"/>
          </a:xfrm>
        </p:spPr>
        <p:txBody>
          <a:bodyPr>
            <a:normAutofit/>
          </a:bodyPr>
          <a:lstStyle/>
          <a:p>
            <a:pPr marL="257175" lvl="1" indent="-257175">
              <a:buClr>
                <a:schemeClr val="tx1"/>
              </a:buClr>
              <a:buFont typeface="Wingdings" panose="05000000000000000000" pitchFamily="2" charset="2"/>
              <a:buChar char="§"/>
            </a:pPr>
            <a:r>
              <a:rPr lang="en-GB" sz="1800" dirty="0"/>
              <a:t>Vendors are critical partners in meeting regulatory requirements - so accessibility-capable vendors and products will stand out in the market</a:t>
            </a:r>
          </a:p>
          <a:p>
            <a:pPr marL="257175" lvl="1" indent="-257175">
              <a:buClr>
                <a:schemeClr val="tx1"/>
              </a:buClr>
              <a:buFont typeface="Wingdings" panose="05000000000000000000" pitchFamily="2" charset="2"/>
              <a:buChar char="§"/>
            </a:pPr>
            <a:r>
              <a:rPr lang="en-GB" sz="1800" dirty="0"/>
              <a:t>Vendor accessibility policy focuses on managing accessibility risk throughout third-party supplier relationships:</a:t>
            </a:r>
          </a:p>
          <a:p>
            <a:pPr marL="531495" lvl="2" indent="-257175">
              <a:buClr>
                <a:schemeClr val="tx1"/>
              </a:buClr>
              <a:buFont typeface="Wingdings" panose="05000000000000000000" pitchFamily="2" charset="2"/>
              <a:buChar char="§"/>
            </a:pPr>
            <a:r>
              <a:rPr lang="en-GB" sz="1800" dirty="0">
                <a:solidFill>
                  <a:srgbClr val="003758"/>
                </a:solidFill>
              </a:rPr>
              <a:t>Ensuring accessibility is present in RFPs and specifications</a:t>
            </a:r>
          </a:p>
          <a:p>
            <a:pPr marL="531495" lvl="2" indent="-257175">
              <a:buClr>
                <a:schemeClr val="tx1"/>
              </a:buClr>
              <a:buFont typeface="Wingdings" panose="05000000000000000000" pitchFamily="2" charset="2"/>
              <a:buChar char="§"/>
            </a:pPr>
            <a:r>
              <a:rPr lang="en-GB" sz="1800" dirty="0">
                <a:solidFill>
                  <a:srgbClr val="003758"/>
                </a:solidFill>
              </a:rPr>
              <a:t>Including accessibility when assessing candidate solutions and vendor capability</a:t>
            </a:r>
          </a:p>
          <a:p>
            <a:pPr marL="531495" lvl="2" indent="-257175">
              <a:buClr>
                <a:schemeClr val="tx1"/>
              </a:buClr>
              <a:buFont typeface="Wingdings" panose="05000000000000000000" pitchFamily="2" charset="2"/>
              <a:buChar char="§"/>
            </a:pPr>
            <a:r>
              <a:rPr lang="en-GB" sz="1800" dirty="0">
                <a:solidFill>
                  <a:srgbClr val="003758"/>
                </a:solidFill>
              </a:rPr>
              <a:t>Dealing with any accessibility risk of the selected solution</a:t>
            </a:r>
            <a:endParaRPr lang="en-US" sz="1800" dirty="0">
              <a:solidFill>
                <a:srgbClr val="003758"/>
              </a:solidFill>
            </a:endParaRPr>
          </a:p>
          <a:p>
            <a:pPr marL="531495" lvl="2" indent="-257175">
              <a:buClr>
                <a:schemeClr val="tx1"/>
              </a:buClr>
              <a:buFont typeface="Wingdings" panose="05000000000000000000" pitchFamily="2" charset="2"/>
              <a:buChar char="§"/>
            </a:pPr>
            <a:r>
              <a:rPr lang="en-GB" sz="1800" dirty="0">
                <a:solidFill>
                  <a:srgbClr val="003758"/>
                </a:solidFill>
              </a:rPr>
              <a:t>Defining accessibility responsibility in contracts</a:t>
            </a:r>
          </a:p>
        </p:txBody>
      </p:sp>
    </p:spTree>
    <p:extLst>
      <p:ext uri="{BB962C8B-B14F-4D97-AF65-F5344CB8AC3E}">
        <p14:creationId xmlns:p14="http://schemas.microsoft.com/office/powerpoint/2010/main" val="966698060"/>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a:xfrm>
            <a:off x="571500" y="597336"/>
            <a:ext cx="8001000" cy="535200"/>
          </a:xfrm>
        </p:spPr>
        <p:txBody>
          <a:bodyPr>
            <a:noAutofit/>
          </a:bodyPr>
          <a:lstStyle/>
          <a:p>
            <a:r>
              <a:rPr lang="en-GB" sz="3600" dirty="0"/>
              <a:t>Communicate progress and plans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a:xfrm>
            <a:off x="571500" y="1391013"/>
            <a:ext cx="8001000" cy="3482069"/>
          </a:xfrm>
        </p:spPr>
        <p:txBody>
          <a:bodyPr>
            <a:normAutofit lnSpcReduction="10000"/>
          </a:bodyPr>
          <a:lstStyle/>
          <a:p>
            <a:pPr marL="257175" lvl="1" indent="-257175">
              <a:buClr>
                <a:schemeClr val="tx1"/>
              </a:buClr>
              <a:buFont typeface="Wingdings" panose="05000000000000000000" pitchFamily="2" charset="2"/>
              <a:buChar char="§"/>
            </a:pPr>
            <a:r>
              <a:rPr lang="en-GB" sz="1800" dirty="0"/>
              <a:t>Providing communication channels where accessibility issues or concerns can be reported and acted upon helps ensure barriers can be identified and addressed:</a:t>
            </a:r>
          </a:p>
          <a:p>
            <a:pPr marL="531495" lvl="2" indent="-257175">
              <a:buClr>
                <a:schemeClr val="tx1"/>
              </a:buClr>
              <a:buFont typeface="Wingdings" panose="05000000000000000000" pitchFamily="2" charset="2"/>
              <a:buChar char="§"/>
            </a:pPr>
            <a:r>
              <a:rPr lang="en-GB" sz="1800" dirty="0">
                <a:solidFill>
                  <a:srgbClr val="003758"/>
                </a:solidFill>
              </a:rPr>
              <a:t>An accessibility page on a public entity's website</a:t>
            </a:r>
          </a:p>
          <a:p>
            <a:pPr marL="531495" lvl="2" indent="-257175">
              <a:buClr>
                <a:schemeClr val="tx1"/>
              </a:buClr>
              <a:buFont typeface="Wingdings" panose="05000000000000000000" pitchFamily="2" charset="2"/>
              <a:buChar char="§"/>
            </a:pPr>
            <a:r>
              <a:rPr lang="en-GB" sz="1800" dirty="0">
                <a:solidFill>
                  <a:srgbClr val="003758"/>
                </a:solidFill>
              </a:rPr>
              <a:t>Dedicated channels to report issues (such as a dedicated email address, web form)</a:t>
            </a:r>
          </a:p>
          <a:p>
            <a:pPr marL="531495" lvl="2" indent="-257175">
              <a:buClr>
                <a:schemeClr val="tx1"/>
              </a:buClr>
              <a:buFont typeface="Wingdings" panose="05000000000000000000" pitchFamily="2" charset="2"/>
              <a:buChar char="§"/>
            </a:pPr>
            <a:r>
              <a:rPr lang="en-GB" sz="1800" dirty="0">
                <a:solidFill>
                  <a:srgbClr val="003758"/>
                </a:solidFill>
              </a:rPr>
              <a:t>A process in place for handling requests and issues, including escalating to responsible staff and responding to the person with the request or issue</a:t>
            </a:r>
          </a:p>
          <a:p>
            <a:pPr marL="531495" lvl="2" indent="-257175">
              <a:buClr>
                <a:schemeClr val="tx1"/>
              </a:buClr>
              <a:buFont typeface="Wingdings" panose="05000000000000000000" pitchFamily="2" charset="2"/>
              <a:buChar char="§"/>
            </a:pPr>
            <a:r>
              <a:rPr lang="en-GB" sz="1800" dirty="0">
                <a:solidFill>
                  <a:srgbClr val="003758"/>
                </a:solidFill>
              </a:rPr>
              <a:t>Accessibility reporting - demonstrating progress and identifying where ongoing efforts are needed</a:t>
            </a:r>
          </a:p>
        </p:txBody>
      </p:sp>
    </p:spTree>
    <p:extLst>
      <p:ext uri="{BB962C8B-B14F-4D97-AF65-F5344CB8AC3E}">
        <p14:creationId xmlns:p14="http://schemas.microsoft.com/office/powerpoint/2010/main" val="2286889089"/>
      </p:ext>
    </p:extLst>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0E5F6-941B-36EF-6569-5627C70539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AFD40-315D-E5FB-3BF2-576845A2332A}"/>
              </a:ext>
            </a:extLst>
          </p:cNvPr>
          <p:cNvSpPr>
            <a:spLocks noGrp="1"/>
          </p:cNvSpPr>
          <p:nvPr>
            <p:ph type="title"/>
          </p:nvPr>
        </p:nvSpPr>
        <p:spPr>
          <a:xfrm>
            <a:off x="571499" y="1565328"/>
            <a:ext cx="7393405" cy="1006421"/>
          </a:xfrm>
        </p:spPr>
        <p:txBody>
          <a:bodyPr anchor="b"/>
          <a:lstStyle/>
          <a:p>
            <a:r>
              <a:rPr lang="en-US" sz="3600" dirty="0">
                <a:solidFill>
                  <a:schemeClr val="bg1"/>
                </a:solidFill>
              </a:rPr>
              <a:t>3. Additional guidance for vendors to healthcare providers</a:t>
            </a:r>
          </a:p>
        </p:txBody>
      </p:sp>
      <p:sp>
        <p:nvSpPr>
          <p:cNvPr id="6" name="Subtitle 5">
            <a:extLst>
              <a:ext uri="{FF2B5EF4-FFF2-40B4-BE49-F238E27FC236}">
                <a16:creationId xmlns:a16="http://schemas.microsoft.com/office/drawing/2014/main" id="{ECB26875-A02F-3AC3-711C-3EC79779BDB6}"/>
              </a:ext>
            </a:extLst>
          </p:cNvPr>
          <p:cNvSpPr>
            <a:spLocks noGrp="1"/>
          </p:cNvSpPr>
          <p:nvPr>
            <p:ph type="subTitle" idx="1"/>
          </p:nvPr>
        </p:nvSpPr>
        <p:spPr>
          <a:xfrm>
            <a:off x="571499" y="2698211"/>
            <a:ext cx="7694195" cy="541200"/>
          </a:xfrm>
        </p:spPr>
        <p:txBody>
          <a:bodyPr/>
          <a:lstStyle/>
          <a:p>
            <a:r>
              <a:rPr lang="en-GB" dirty="0"/>
              <a:t>Reviewing current products and services; meeting healthcare customer needs</a:t>
            </a:r>
            <a:endParaRPr lang="en-US" dirty="0"/>
          </a:p>
        </p:txBody>
      </p:sp>
    </p:spTree>
    <p:extLst>
      <p:ext uri="{BB962C8B-B14F-4D97-AF65-F5344CB8AC3E}">
        <p14:creationId xmlns:p14="http://schemas.microsoft.com/office/powerpoint/2010/main" val="655672952"/>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0E209-9B14-C331-FEBC-884B820BC6E4}"/>
              </a:ext>
            </a:extLst>
          </p:cNvPr>
          <p:cNvSpPr>
            <a:spLocks noGrp="1"/>
          </p:cNvSpPr>
          <p:nvPr>
            <p:ph type="title"/>
          </p:nvPr>
        </p:nvSpPr>
        <p:spPr>
          <a:xfrm>
            <a:off x="571500" y="337354"/>
            <a:ext cx="8001000" cy="535200"/>
          </a:xfrm>
        </p:spPr>
        <p:txBody>
          <a:bodyPr/>
          <a:lstStyle/>
          <a:p>
            <a:r>
              <a:rPr lang="en-GB" sz="3600" dirty="0"/>
              <a:t>Opportunities for vendors</a:t>
            </a:r>
            <a:endParaRPr lang="en-US" sz="3600" dirty="0"/>
          </a:p>
        </p:txBody>
      </p:sp>
      <p:sp>
        <p:nvSpPr>
          <p:cNvPr id="3" name="Text Placeholder 2">
            <a:extLst>
              <a:ext uri="{FF2B5EF4-FFF2-40B4-BE49-F238E27FC236}">
                <a16:creationId xmlns:a16="http://schemas.microsoft.com/office/drawing/2014/main" id="{63824353-30AE-A145-7ADB-EFB37BF6ECF1}"/>
              </a:ext>
            </a:extLst>
          </p:cNvPr>
          <p:cNvSpPr>
            <a:spLocks noGrp="1"/>
          </p:cNvSpPr>
          <p:nvPr>
            <p:ph type="body" idx="1"/>
          </p:nvPr>
        </p:nvSpPr>
        <p:spPr>
          <a:xfrm>
            <a:off x="571500" y="1190292"/>
            <a:ext cx="8001000" cy="3348254"/>
          </a:xfrm>
        </p:spPr>
        <p:txBody>
          <a:bodyPr/>
          <a:lstStyle/>
          <a:p>
            <a:r>
              <a:rPr lang="en-GB" sz="1800" dirty="0"/>
              <a:t>The motivation for vendor action to provide accessible ICTs for healthcare providers is slightly different:</a:t>
            </a:r>
          </a:p>
          <a:p>
            <a:pPr lvl="1"/>
            <a:r>
              <a:rPr lang="en-GB" sz="1800" dirty="0"/>
              <a:t>Risk - of losing business by failing to deliver on accessibility needs</a:t>
            </a:r>
          </a:p>
          <a:p>
            <a:pPr lvl="1"/>
            <a:r>
              <a:rPr lang="en-GB" sz="1800" dirty="0"/>
              <a:t>Revenue - opportunities to gain new customers</a:t>
            </a:r>
          </a:p>
          <a:p>
            <a:pPr lvl="1"/>
            <a:r>
              <a:rPr lang="en-GB" sz="1800" dirty="0"/>
              <a:t>Reputation - building trust with partners in the healthcare sector</a:t>
            </a:r>
          </a:p>
          <a:p>
            <a:r>
              <a:rPr lang="en-US" sz="1800" dirty="0"/>
              <a:t>Focus on documenting evidence of capacity to deliver accessible products and services that help providers meet their obligations:</a:t>
            </a:r>
          </a:p>
          <a:p>
            <a:pPr lvl="1"/>
            <a:r>
              <a:rPr lang="en-US" sz="1800" dirty="0"/>
              <a:t>VPAT Accessibility Conformance Reports for products; evidence of successful use by people with disabilities</a:t>
            </a:r>
          </a:p>
          <a:p>
            <a:pPr lvl="1"/>
            <a:r>
              <a:rPr lang="en-US" sz="1800" dirty="0"/>
              <a:t>Accessibility roadmaps identifying schedule for improving accessibility; investment in accessibility efforts</a:t>
            </a:r>
          </a:p>
        </p:txBody>
      </p:sp>
    </p:spTree>
    <p:extLst>
      <p:ext uri="{BB962C8B-B14F-4D97-AF65-F5344CB8AC3E}">
        <p14:creationId xmlns:p14="http://schemas.microsoft.com/office/powerpoint/2010/main" val="3628160394"/>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D5BE2-5977-460E-F480-58940331C5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E53B4E-BE36-4E16-E5AD-7EE543D0FF13}"/>
              </a:ext>
            </a:extLst>
          </p:cNvPr>
          <p:cNvSpPr>
            <a:spLocks noGrp="1"/>
          </p:cNvSpPr>
          <p:nvPr>
            <p:ph type="title"/>
          </p:nvPr>
        </p:nvSpPr>
        <p:spPr>
          <a:xfrm>
            <a:off x="571499" y="1565328"/>
            <a:ext cx="7393405" cy="1006421"/>
          </a:xfrm>
        </p:spPr>
        <p:txBody>
          <a:bodyPr anchor="b"/>
          <a:lstStyle/>
          <a:p>
            <a:r>
              <a:rPr lang="en-US" sz="3600" dirty="0">
                <a:solidFill>
                  <a:schemeClr val="bg1"/>
                </a:solidFill>
              </a:rPr>
              <a:t>In conclusion</a:t>
            </a:r>
          </a:p>
        </p:txBody>
      </p:sp>
    </p:spTree>
    <p:extLst>
      <p:ext uri="{BB962C8B-B14F-4D97-AF65-F5344CB8AC3E}">
        <p14:creationId xmlns:p14="http://schemas.microsoft.com/office/powerpoint/2010/main" val="2338135326"/>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DCDA0-0F6F-B803-407C-65954A2B1F60}"/>
              </a:ext>
            </a:extLst>
          </p:cNvPr>
          <p:cNvSpPr>
            <a:spLocks noGrp="1"/>
          </p:cNvSpPr>
          <p:nvPr>
            <p:ph type="title"/>
          </p:nvPr>
        </p:nvSpPr>
        <p:spPr/>
        <p:txBody>
          <a:bodyPr/>
          <a:lstStyle/>
          <a:p>
            <a:r>
              <a:rPr lang="en-GB" dirty="0"/>
              <a:t>Key takeaways</a:t>
            </a:r>
            <a:endParaRPr lang="en-US" dirty="0"/>
          </a:p>
        </p:txBody>
      </p:sp>
      <p:sp>
        <p:nvSpPr>
          <p:cNvPr id="3" name="Text Placeholder 2">
            <a:extLst>
              <a:ext uri="{FF2B5EF4-FFF2-40B4-BE49-F238E27FC236}">
                <a16:creationId xmlns:a16="http://schemas.microsoft.com/office/drawing/2014/main" id="{543E6D8D-5566-6A21-582C-ED90630F56A9}"/>
              </a:ext>
            </a:extLst>
          </p:cNvPr>
          <p:cNvSpPr>
            <a:spLocks noGrp="1"/>
          </p:cNvSpPr>
          <p:nvPr>
            <p:ph type="body" idx="1"/>
          </p:nvPr>
        </p:nvSpPr>
        <p:spPr/>
        <p:txBody>
          <a:bodyPr/>
          <a:lstStyle/>
          <a:p>
            <a:r>
              <a:rPr lang="en-GB" sz="1800" dirty="0"/>
              <a:t>Digital accessibility requirements affect websites, documents, mobile apps, and kiosks used to provide healthcare services</a:t>
            </a:r>
          </a:p>
          <a:p>
            <a:r>
              <a:rPr lang="en-GB" sz="1800" dirty="0"/>
              <a:t>Digital accessibility efforts help you provide better healthcare services to more people who need them</a:t>
            </a:r>
          </a:p>
          <a:p>
            <a:r>
              <a:rPr lang="en-GB" sz="1800" dirty="0"/>
              <a:t>Act now by establishing and implementing a plan to:</a:t>
            </a:r>
          </a:p>
          <a:p>
            <a:pPr lvl="1"/>
            <a:r>
              <a:rPr lang="en-GB" sz="1800" dirty="0"/>
              <a:t>Evaluate and address currently covered resources for accessibility</a:t>
            </a:r>
          </a:p>
          <a:p>
            <a:pPr lvl="1"/>
            <a:r>
              <a:rPr lang="en-GB" sz="1800" dirty="0"/>
              <a:t>Build organizational accessibility capacity so that you can maintain conformance and provide accessible digital experiences over time</a:t>
            </a:r>
            <a:endParaRPr lang="en-US" sz="1800" dirty="0"/>
          </a:p>
        </p:txBody>
      </p:sp>
    </p:spTree>
    <p:extLst>
      <p:ext uri="{BB962C8B-B14F-4D97-AF65-F5344CB8AC3E}">
        <p14:creationId xmlns:p14="http://schemas.microsoft.com/office/powerpoint/2010/main" val="3850418855"/>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3600" dirty="0"/>
              <a:t>Useful official resources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type="body" idx="1"/>
          </p:nvPr>
        </p:nvSpPr>
        <p:spPr>
          <a:xfrm>
            <a:off x="571500" y="1480224"/>
            <a:ext cx="8001000" cy="3663276"/>
          </a:xfrm>
        </p:spPr>
        <p:txBody>
          <a:bodyPr>
            <a:normAutofit fontScale="70000" lnSpcReduction="20000"/>
          </a:bodyPr>
          <a:lstStyle/>
          <a:p>
            <a:pPr marL="257175" lvl="1" indent="-257175">
              <a:buClr>
                <a:schemeClr val="tx1"/>
              </a:buClr>
              <a:buFont typeface="Wingdings" panose="05000000000000000000" pitchFamily="2" charset="2"/>
              <a:buChar char="§"/>
            </a:pPr>
            <a:r>
              <a:rPr lang="en-US" sz="2100" dirty="0"/>
              <a:t>The official amendment to Section 504 of the Rehabilitation Act: </a:t>
            </a:r>
            <a:r>
              <a:rPr lang="en-GB" sz="2100" dirty="0">
                <a:hlinkClick r:id="rId3"/>
              </a:rPr>
              <a:t>https://www.federalregister.gov/documents/2024/05/09/2024-09237/nondiscrimination-on-the-basis-of-disability-in-programs-or-activities-receiving-federal-financial</a:t>
            </a:r>
            <a:endParaRPr lang="en-GB" sz="2100" dirty="0"/>
          </a:p>
          <a:p>
            <a:pPr marL="257175" lvl="1" indent="-257175">
              <a:buClr>
                <a:schemeClr val="tx1"/>
              </a:buClr>
              <a:buFont typeface="Wingdings" panose="05000000000000000000" pitchFamily="2" charset="2"/>
              <a:buChar char="§"/>
            </a:pPr>
            <a:r>
              <a:rPr lang="en-US" sz="2100" dirty="0"/>
              <a:t>The official amendment to Section 1557 of the ACA published by HHS: </a:t>
            </a:r>
            <a:r>
              <a:rPr lang="en-GB" sz="2100" dirty="0">
                <a:hlinkClick r:id="rId4"/>
              </a:rPr>
              <a:t>https://www.federalregister.gov/documents/2024/05/06/2024-08711/nondiscrimination-in-health-programs-and-activities</a:t>
            </a:r>
            <a:r>
              <a:rPr lang="en-GB" sz="2100" dirty="0"/>
              <a:t> </a:t>
            </a:r>
          </a:p>
          <a:p>
            <a:pPr marL="257175" lvl="1" indent="-257175">
              <a:buClr>
                <a:schemeClr val="tx1"/>
              </a:buClr>
              <a:buFont typeface="Wingdings" panose="05000000000000000000" pitchFamily="2" charset="2"/>
              <a:buChar char="§"/>
            </a:pPr>
            <a:r>
              <a:rPr lang="en-GB" sz="2100" dirty="0"/>
              <a:t>ADA Title II digital accessibility rule: </a:t>
            </a:r>
            <a:r>
              <a:rPr lang="en-US" sz="2100" dirty="0">
                <a:hlinkClick r:id="rId5"/>
              </a:rPr>
              <a:t>https://www.federalregister.gov/documents/2024/04/24/2024-07758/nondiscrimination-on-the-basis-of-disability-accessibility-of-web-information-and-services-of-state</a:t>
            </a:r>
            <a:endParaRPr lang="en-GB" sz="2100" dirty="0">
              <a:hlinkClick r:id="rId6"/>
            </a:endParaRPr>
          </a:p>
          <a:p>
            <a:pPr marL="531495" lvl="2" indent="-257175">
              <a:buClr>
                <a:schemeClr val="tx1"/>
              </a:buClr>
              <a:buFont typeface="Wingdings" panose="05000000000000000000" pitchFamily="2" charset="2"/>
              <a:buChar char="§"/>
            </a:pPr>
            <a:r>
              <a:rPr lang="en-GB" sz="1900" dirty="0">
                <a:solidFill>
                  <a:srgbClr val="003758"/>
                </a:solidFill>
              </a:rPr>
              <a:t>Fact sheet on the rule:</a:t>
            </a:r>
            <a:r>
              <a:rPr lang="en-GB" sz="1900" dirty="0"/>
              <a:t> </a:t>
            </a:r>
            <a:r>
              <a:rPr lang="en-US" sz="1900" dirty="0">
                <a:hlinkClick r:id="rId6"/>
              </a:rPr>
              <a:t>https://www.ada.gov/resources/2024-03-08-web-rule/</a:t>
            </a:r>
            <a:endParaRPr lang="en-GB" sz="1900" dirty="0"/>
          </a:p>
          <a:p>
            <a:pPr marL="531495" lvl="2" indent="-257175">
              <a:buClr>
                <a:schemeClr val="tx1"/>
              </a:buClr>
              <a:buFont typeface="Wingdings" panose="05000000000000000000" pitchFamily="2" charset="2"/>
              <a:buChar char="§"/>
            </a:pPr>
            <a:r>
              <a:rPr lang="en-GB" sz="1900" dirty="0">
                <a:solidFill>
                  <a:srgbClr val="003758"/>
                </a:solidFill>
              </a:rPr>
              <a:t>Small Entity Compliance Guide:</a:t>
            </a:r>
            <a:r>
              <a:rPr lang="en-GB" sz="1900" dirty="0"/>
              <a:t> </a:t>
            </a:r>
            <a:r>
              <a:rPr lang="en-US" sz="1900" dirty="0">
                <a:hlinkClick r:id="rId7"/>
              </a:rPr>
              <a:t>https://www.ada.gov/resources/small-entity-compliance-guide/</a:t>
            </a:r>
            <a:endParaRPr lang="en-US" sz="1900" dirty="0"/>
          </a:p>
          <a:p>
            <a:pPr marL="531495" lvl="2" indent="-257175">
              <a:spcAft>
                <a:spcPts val="1000"/>
              </a:spcAft>
              <a:buClr>
                <a:schemeClr val="tx1"/>
              </a:buClr>
              <a:buFont typeface="Wingdings" panose="05000000000000000000" pitchFamily="2" charset="2"/>
              <a:buChar char="§"/>
            </a:pPr>
            <a:r>
              <a:rPr lang="en-GB" sz="1800" dirty="0">
                <a:solidFill>
                  <a:srgbClr val="003758"/>
                </a:solidFill>
              </a:rPr>
              <a:t>ADA Coordinator training: </a:t>
            </a:r>
            <a:r>
              <a:rPr lang="en-GB" sz="1800" dirty="0">
                <a:hlinkClick r:id="rId8"/>
              </a:rPr>
              <a:t>https://www.adacoordinator.org/</a:t>
            </a:r>
            <a:r>
              <a:rPr lang="en-GB" sz="1800" dirty="0"/>
              <a:t> </a:t>
            </a:r>
          </a:p>
        </p:txBody>
      </p:sp>
    </p:spTree>
    <p:extLst>
      <p:ext uri="{BB962C8B-B14F-4D97-AF65-F5344CB8AC3E}">
        <p14:creationId xmlns:p14="http://schemas.microsoft.com/office/powerpoint/2010/main" val="3372402366"/>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48E0838-431D-ED42-973B-2400F03E26B6}"/>
              </a:ext>
            </a:extLst>
          </p:cNvPr>
          <p:cNvSpPr txBox="1">
            <a:spLocks noGrp="1"/>
          </p:cNvSpPr>
          <p:nvPr>
            <p:ph type="title" idx="4294967295"/>
          </p:nvPr>
        </p:nvSpPr>
        <p:spPr>
          <a:xfrm>
            <a:off x="1977150" y="940833"/>
            <a:ext cx="5189700" cy="1489403"/>
          </a:xfrm>
          <a:prstGeom prst="rect">
            <a:avLst/>
          </a:prstGeom>
          <a:noFill/>
          <a:ln>
            <a:noFill/>
            <a:prstDash/>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spc="-200" baseline="0">
                <a:solidFill>
                  <a:schemeClr val="tx1"/>
                </a:solidFill>
                <a:latin typeface="+mj-lt"/>
                <a:ea typeface="+mj-ea"/>
                <a:cs typeface="+mj-cs"/>
              </a:defRPr>
            </a:lvl1pPr>
          </a:lstStyle>
          <a:p>
            <a:pPr algn="ctr" defTabSz="685800">
              <a:buClrTx/>
              <a:buSzTx/>
              <a:defRPr/>
            </a:pPr>
            <a:r>
              <a:rPr lang="en-US" sz="5400" spc="-150" dirty="0">
                <a:solidFill>
                  <a:schemeClr val="bg1"/>
                </a:solidFill>
                <a:latin typeface="Open Sans" panose="020B0606030504020204" pitchFamily="34" charset="0"/>
                <a:ea typeface="Open Sans" panose="020B0606030504020204" pitchFamily="34" charset="0"/>
                <a:cs typeface="Open Sans" panose="020B0606030504020204" pitchFamily="34" charset="0"/>
              </a:rPr>
              <a:t>Questions</a:t>
            </a:r>
          </a:p>
        </p:txBody>
      </p:sp>
      <p:pic>
        <p:nvPicPr>
          <p:cNvPr id="3" name="Graphic 2" descr="Badge Question Mark with solid fill">
            <a:extLst>
              <a:ext uri="{FF2B5EF4-FFF2-40B4-BE49-F238E27FC236}">
                <a16:creationId xmlns:a16="http://schemas.microsoft.com/office/drawing/2014/main" id="{1D4C300E-A5ED-4842-B7E9-2AC4ADC221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91593" y="2279815"/>
            <a:ext cx="2160815" cy="2160815"/>
          </a:xfrm>
          <a:prstGeom prst="rect">
            <a:avLst/>
          </a:prstGeom>
        </p:spPr>
      </p:pic>
    </p:spTree>
    <p:extLst>
      <p:ext uri="{BB962C8B-B14F-4D97-AF65-F5344CB8AC3E}">
        <p14:creationId xmlns:p14="http://schemas.microsoft.com/office/powerpoint/2010/main" val="455113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1F114-8D57-EAB0-8677-9CC33469EA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E8356-27B5-2A82-A4F5-E779830BF36A}"/>
              </a:ext>
            </a:extLst>
          </p:cNvPr>
          <p:cNvSpPr>
            <a:spLocks noGrp="1"/>
          </p:cNvSpPr>
          <p:nvPr>
            <p:ph type="title"/>
          </p:nvPr>
        </p:nvSpPr>
        <p:spPr>
          <a:xfrm>
            <a:off x="571499" y="1565328"/>
            <a:ext cx="7713185" cy="1006421"/>
          </a:xfrm>
        </p:spPr>
        <p:txBody>
          <a:bodyPr anchor="b"/>
          <a:lstStyle/>
          <a:p>
            <a:r>
              <a:rPr lang="en-US" sz="4000" dirty="0">
                <a:solidFill>
                  <a:schemeClr val="bg1"/>
                </a:solidFill>
              </a:rPr>
              <a:t>1. Healthcare regulations in the U.S. and digital accessibility</a:t>
            </a:r>
          </a:p>
        </p:txBody>
      </p:sp>
      <p:sp>
        <p:nvSpPr>
          <p:cNvPr id="6" name="Subtitle 5">
            <a:extLst>
              <a:ext uri="{FF2B5EF4-FFF2-40B4-BE49-F238E27FC236}">
                <a16:creationId xmlns:a16="http://schemas.microsoft.com/office/drawing/2014/main" id="{0CC74E86-0F94-C319-460C-8C82EA646718}"/>
              </a:ext>
            </a:extLst>
          </p:cNvPr>
          <p:cNvSpPr>
            <a:spLocks noGrp="1"/>
          </p:cNvSpPr>
          <p:nvPr>
            <p:ph type="subTitle" idx="1"/>
          </p:nvPr>
        </p:nvSpPr>
        <p:spPr>
          <a:xfrm>
            <a:off x="571499" y="2698211"/>
            <a:ext cx="5268861" cy="541200"/>
          </a:xfrm>
        </p:spPr>
        <p:txBody>
          <a:bodyPr/>
          <a:lstStyle/>
          <a:p>
            <a:r>
              <a:rPr lang="en-GB" sz="1800" dirty="0"/>
              <a:t>Scope, requirements, deadlines, exceptions</a:t>
            </a:r>
            <a:endParaRPr lang="en-US" sz="1800" dirty="0"/>
          </a:p>
        </p:txBody>
      </p:sp>
    </p:spTree>
    <p:extLst>
      <p:ext uri="{BB962C8B-B14F-4D97-AF65-F5344CB8AC3E}">
        <p14:creationId xmlns:p14="http://schemas.microsoft.com/office/powerpoint/2010/main" val="215385664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B4DE8-CA36-DA70-65F9-4A047E82DDD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7519ABA-C9F2-CAB9-CBD1-60428F50DF12}"/>
              </a:ext>
            </a:extLst>
          </p:cNvPr>
          <p:cNvSpPr>
            <a:spLocks noGrp="1"/>
          </p:cNvSpPr>
          <p:nvPr>
            <p:ph type="title"/>
          </p:nvPr>
        </p:nvSpPr>
        <p:spPr/>
        <p:txBody>
          <a:bodyPr>
            <a:noAutofit/>
          </a:bodyPr>
          <a:lstStyle/>
          <a:p>
            <a:r>
              <a:rPr lang="en-GB" sz="3600" dirty="0"/>
              <a:t>Key regulations</a:t>
            </a:r>
          </a:p>
        </p:txBody>
      </p:sp>
      <p:sp>
        <p:nvSpPr>
          <p:cNvPr id="5" name="Content Placeholder 4">
            <a:extLst>
              <a:ext uri="{FF2B5EF4-FFF2-40B4-BE49-F238E27FC236}">
                <a16:creationId xmlns:a16="http://schemas.microsoft.com/office/drawing/2014/main" id="{DC58F4D2-3C12-CA9D-949E-4942C2B723A4}"/>
              </a:ext>
            </a:extLst>
          </p:cNvPr>
          <p:cNvSpPr>
            <a:spLocks noGrp="1"/>
          </p:cNvSpPr>
          <p:nvPr>
            <p:ph type="body" idx="1"/>
          </p:nvPr>
        </p:nvSpPr>
        <p:spPr>
          <a:xfrm>
            <a:off x="571500" y="1480224"/>
            <a:ext cx="8001000" cy="3147532"/>
          </a:xfrm>
        </p:spPr>
        <p:txBody>
          <a:bodyPr>
            <a:normAutofit/>
          </a:bodyPr>
          <a:lstStyle/>
          <a:p>
            <a:pPr marL="257175" lvl="1" indent="-257175">
              <a:buClr>
                <a:schemeClr val="tx1"/>
              </a:buClr>
              <a:buFont typeface="Wingdings" panose="05000000000000000000" pitchFamily="2" charset="2"/>
              <a:buChar char="§"/>
            </a:pPr>
            <a:r>
              <a:rPr lang="en-GB" sz="1800" dirty="0">
                <a:latin typeface="Figtree" charset="0"/>
              </a:rPr>
              <a:t>Section 504 of the Rehabilitation Act</a:t>
            </a:r>
          </a:p>
          <a:p>
            <a:pPr marL="257175" lvl="1" indent="-257175">
              <a:buClr>
                <a:schemeClr val="tx1"/>
              </a:buClr>
              <a:buFont typeface="Wingdings" panose="05000000000000000000" pitchFamily="2" charset="2"/>
              <a:buChar char="§"/>
            </a:pPr>
            <a:r>
              <a:rPr lang="en-GB" sz="1800" dirty="0">
                <a:solidFill>
                  <a:srgbClr val="003758"/>
                </a:solidFill>
                <a:latin typeface="Figtree" charset="0"/>
              </a:rPr>
              <a:t>Section 1557 of the Affordable Care Act (ACA)</a:t>
            </a:r>
          </a:p>
          <a:p>
            <a:pPr marL="257175" lvl="1" indent="-257175">
              <a:buClr>
                <a:schemeClr val="tx1"/>
              </a:buClr>
              <a:buFont typeface="Wingdings" panose="05000000000000000000" pitchFamily="2" charset="2"/>
              <a:buChar char="§"/>
            </a:pPr>
            <a:r>
              <a:rPr lang="en-GB" sz="1800" dirty="0">
                <a:solidFill>
                  <a:srgbClr val="003758"/>
                </a:solidFill>
                <a:latin typeface="Figtree" charset="0"/>
              </a:rPr>
              <a:t>Americans with Disabilities Act (ADA)</a:t>
            </a:r>
            <a:endParaRPr lang="en-GB" sz="1800" dirty="0">
              <a:solidFill>
                <a:srgbClr val="003758"/>
              </a:solidFill>
            </a:endParaRP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239567871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521EBA-4BFC-F837-5B78-2212FB921C4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9EBE027-7641-EC81-D86B-54EBD013BC10}"/>
              </a:ext>
            </a:extLst>
          </p:cNvPr>
          <p:cNvSpPr>
            <a:spLocks noGrp="1"/>
          </p:cNvSpPr>
          <p:nvPr>
            <p:ph type="title"/>
          </p:nvPr>
        </p:nvSpPr>
        <p:spPr>
          <a:xfrm>
            <a:off x="571500" y="526036"/>
            <a:ext cx="8001000" cy="535200"/>
          </a:xfrm>
        </p:spPr>
        <p:txBody>
          <a:bodyPr>
            <a:noAutofit/>
          </a:bodyPr>
          <a:lstStyle/>
          <a:p>
            <a:r>
              <a:rPr lang="en-US" sz="3200" dirty="0"/>
              <a:t>Section 504 of the Rehabilitation Act</a:t>
            </a:r>
          </a:p>
        </p:txBody>
      </p:sp>
      <p:sp>
        <p:nvSpPr>
          <p:cNvPr id="5" name="Content Placeholder 4">
            <a:extLst>
              <a:ext uri="{FF2B5EF4-FFF2-40B4-BE49-F238E27FC236}">
                <a16:creationId xmlns:a16="http://schemas.microsoft.com/office/drawing/2014/main" id="{9B38C1F3-97FF-9880-1493-1F2F4D3CE83D}"/>
              </a:ext>
            </a:extLst>
          </p:cNvPr>
          <p:cNvSpPr>
            <a:spLocks noGrp="1"/>
          </p:cNvSpPr>
          <p:nvPr>
            <p:ph type="body" idx="1"/>
          </p:nvPr>
        </p:nvSpPr>
        <p:spPr>
          <a:xfrm>
            <a:off x="571500" y="1220888"/>
            <a:ext cx="8001000" cy="3396576"/>
          </a:xfrm>
        </p:spPr>
        <p:txBody>
          <a:bodyPr>
            <a:noAutofit/>
          </a:bodyPr>
          <a:lstStyle/>
          <a:p>
            <a:pPr marL="257175" lvl="1" indent="-257175">
              <a:buClr>
                <a:schemeClr val="tx1"/>
              </a:buClr>
              <a:buFont typeface="Wingdings" panose="05000000000000000000" pitchFamily="2" charset="2"/>
              <a:buChar char="§"/>
            </a:pPr>
            <a:r>
              <a:rPr lang="en-GB" sz="1700" dirty="0">
                <a:solidFill>
                  <a:srgbClr val="003758"/>
                </a:solidFill>
                <a:latin typeface="Figtree" charset="0"/>
              </a:rPr>
              <a:t>Prohibits discrimination based on disability in federally funded programs and activities:</a:t>
            </a:r>
          </a:p>
          <a:p>
            <a:pPr marL="714375" lvl="2" indent="-257175">
              <a:spcBef>
                <a:spcPts val="0"/>
              </a:spcBef>
              <a:buClr>
                <a:schemeClr val="tx1"/>
              </a:buClr>
              <a:buFont typeface="Wingdings" panose="05000000000000000000" pitchFamily="2" charset="2"/>
              <a:buChar char="§"/>
            </a:pPr>
            <a:r>
              <a:rPr lang="en-US" sz="1700" dirty="0">
                <a:solidFill>
                  <a:srgbClr val="003758"/>
                </a:solidFill>
                <a:latin typeface="Figtree" charset="0"/>
              </a:rPr>
              <a:t>Protects anyone who "has a physical or mental impairment that substantially limits one or more major life activities, OR has a record of such impairment, OR is regarded as having such an impairment"</a:t>
            </a:r>
          </a:p>
          <a:p>
            <a:pPr marL="714375" lvl="2" indent="-257175">
              <a:spcAft>
                <a:spcPts val="1200"/>
              </a:spcAft>
              <a:buClr>
                <a:schemeClr val="tx1"/>
              </a:buClr>
              <a:buFont typeface="Wingdings" panose="05000000000000000000" pitchFamily="2" charset="2"/>
              <a:buChar char="§"/>
            </a:pPr>
            <a:r>
              <a:rPr lang="en-GB" sz="1700" dirty="0">
                <a:solidFill>
                  <a:srgbClr val="003758"/>
                </a:solidFill>
                <a:latin typeface="Figtree" charset="0"/>
              </a:rPr>
              <a:t>Defines rights of people with disabilities to </a:t>
            </a:r>
            <a:r>
              <a:rPr lang="en-US" sz="1700" dirty="0">
                <a:solidFill>
                  <a:srgbClr val="003758"/>
                </a:solidFill>
                <a:latin typeface="Figtree" charset="0"/>
              </a:rPr>
              <a:t>participate in, and have access to, program benefits and services</a:t>
            </a:r>
            <a:r>
              <a:rPr lang="en-GB" sz="1700" dirty="0">
                <a:solidFill>
                  <a:srgbClr val="003758"/>
                </a:solidFill>
                <a:latin typeface="Figtree" charset="0"/>
              </a:rPr>
              <a:t> </a:t>
            </a:r>
          </a:p>
          <a:p>
            <a:pPr marL="257175" lvl="1" indent="-257175">
              <a:buClr>
                <a:schemeClr val="tx1"/>
              </a:buClr>
              <a:buFont typeface="Wingdings" panose="05000000000000000000" pitchFamily="2" charset="2"/>
              <a:buChar char="§"/>
            </a:pPr>
            <a:r>
              <a:rPr lang="en-GB" sz="1700" dirty="0">
                <a:solidFill>
                  <a:srgbClr val="003758"/>
                </a:solidFill>
                <a:latin typeface="Figtree" charset="0"/>
              </a:rPr>
              <a:t>Dept. of Health and Human Services (HHS) enforces Section 504 for federally funded healthcare programs</a:t>
            </a:r>
          </a:p>
          <a:p>
            <a:pPr marL="257175" lvl="1" indent="-257175">
              <a:buClr>
                <a:schemeClr val="tx1"/>
              </a:buClr>
              <a:buFont typeface="Wingdings" panose="05000000000000000000" pitchFamily="2" charset="2"/>
              <a:buChar char="§"/>
            </a:pPr>
            <a:r>
              <a:rPr lang="en-GB" sz="1700" dirty="0">
                <a:solidFill>
                  <a:srgbClr val="003758"/>
                </a:solidFill>
                <a:latin typeface="Figtree" charset="0"/>
              </a:rPr>
              <a:t>HHS updated Section 504 in 2024 to provide greater clarity on non-discrimination, including applicability to healthcare services provided using information and communication technology (ICT)</a:t>
            </a:r>
          </a:p>
        </p:txBody>
      </p:sp>
    </p:spTree>
    <p:extLst>
      <p:ext uri="{BB962C8B-B14F-4D97-AF65-F5344CB8AC3E}">
        <p14:creationId xmlns:p14="http://schemas.microsoft.com/office/powerpoint/2010/main" val="266418649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2225F-178D-7ECD-B8D2-8A2D031CF46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F509280-D8DA-39B0-B74F-352DB8CA2191}"/>
              </a:ext>
            </a:extLst>
          </p:cNvPr>
          <p:cNvSpPr>
            <a:spLocks noGrp="1"/>
          </p:cNvSpPr>
          <p:nvPr>
            <p:ph type="title"/>
          </p:nvPr>
        </p:nvSpPr>
        <p:spPr/>
        <p:txBody>
          <a:bodyPr>
            <a:noAutofit/>
          </a:bodyPr>
          <a:lstStyle/>
          <a:p>
            <a:r>
              <a:rPr lang="en-US" sz="3200" dirty="0"/>
              <a:t>Section 1557 of the Affordable Care Act</a:t>
            </a:r>
          </a:p>
        </p:txBody>
      </p:sp>
      <p:sp>
        <p:nvSpPr>
          <p:cNvPr id="5" name="Content Placeholder 4">
            <a:extLst>
              <a:ext uri="{FF2B5EF4-FFF2-40B4-BE49-F238E27FC236}">
                <a16:creationId xmlns:a16="http://schemas.microsoft.com/office/drawing/2014/main" id="{1F5F02AB-2ED2-754A-1037-130A37F55ECC}"/>
              </a:ext>
            </a:extLst>
          </p:cNvPr>
          <p:cNvSpPr>
            <a:spLocks noGrp="1"/>
          </p:cNvSpPr>
          <p:nvPr>
            <p:ph type="body" idx="1"/>
          </p:nvPr>
        </p:nvSpPr>
        <p:spPr>
          <a:xfrm>
            <a:off x="571500" y="1480224"/>
            <a:ext cx="8001000" cy="3345164"/>
          </a:xfrm>
        </p:spPr>
        <p:txBody>
          <a:bodyPr>
            <a:normAutofit/>
          </a:bodyPr>
          <a:lstStyle/>
          <a:p>
            <a:pPr marL="257175" lvl="1" indent="-257175">
              <a:buClr>
                <a:schemeClr val="tx1"/>
              </a:buClr>
              <a:buFont typeface="Wingdings" panose="05000000000000000000" pitchFamily="2" charset="2"/>
              <a:buChar char="§"/>
            </a:pPr>
            <a:r>
              <a:rPr lang="en-US" sz="1800" dirty="0">
                <a:solidFill>
                  <a:srgbClr val="003758"/>
                </a:solidFill>
                <a:latin typeface="Figtree" charset="0"/>
              </a:rPr>
              <a:t>Section 1557 prohibits discrimination on the basis of race, color, national origin, sex, age, or disability in certain health programs and activities receiving federal funding assistance.</a:t>
            </a:r>
          </a:p>
          <a:p>
            <a:pPr marL="257175" lvl="1" indent="-257175">
              <a:buClr>
                <a:schemeClr val="tx1"/>
              </a:buClr>
              <a:buFont typeface="Wingdings" panose="05000000000000000000" pitchFamily="2" charset="2"/>
              <a:buChar char="§"/>
            </a:pPr>
            <a:r>
              <a:rPr lang="en-GB" sz="1800" dirty="0">
                <a:solidFill>
                  <a:srgbClr val="003758"/>
                </a:solidFill>
                <a:latin typeface="Figtree" charset="0"/>
              </a:rPr>
              <a:t>HHS amended Section 1557 in 2024 to provide additional clarification, including on aspects of accessibility:</a:t>
            </a:r>
          </a:p>
          <a:p>
            <a:pPr marL="714375" lvl="2" indent="-257175">
              <a:buClr>
                <a:schemeClr val="tx1"/>
              </a:buClr>
              <a:buFont typeface="Wingdings" panose="05000000000000000000" pitchFamily="2" charset="2"/>
              <a:buChar char="§"/>
            </a:pPr>
            <a:r>
              <a:rPr lang="en-GB" sz="1500" b="1" dirty="0">
                <a:solidFill>
                  <a:srgbClr val="003758"/>
                </a:solidFill>
                <a:latin typeface="Figtree" charset="0"/>
              </a:rPr>
              <a:t>Effective communication </a:t>
            </a:r>
            <a:r>
              <a:rPr lang="en-GB" sz="1500" dirty="0">
                <a:solidFill>
                  <a:srgbClr val="003758"/>
                </a:solidFill>
                <a:latin typeface="Figtree" charset="0"/>
              </a:rPr>
              <a:t>for people with disabilities in health programs and activities, including provision of auxiliary aids and services where necessary (section 92.202)</a:t>
            </a:r>
          </a:p>
          <a:p>
            <a:pPr marL="714375" lvl="2" indent="-257175">
              <a:buClr>
                <a:schemeClr val="tx1"/>
              </a:buClr>
              <a:buFont typeface="Wingdings" panose="05000000000000000000" pitchFamily="2" charset="2"/>
              <a:buChar char="§"/>
            </a:pPr>
            <a:r>
              <a:rPr lang="en-GB" sz="1500" b="1" dirty="0">
                <a:solidFill>
                  <a:srgbClr val="003758"/>
                </a:solidFill>
                <a:latin typeface="Figtree" charset="0"/>
              </a:rPr>
              <a:t>Accessibility of information and communication technology (ICT) for people with disabilities) </a:t>
            </a:r>
            <a:r>
              <a:rPr lang="en-GB" sz="1500" dirty="0">
                <a:solidFill>
                  <a:srgbClr val="003758"/>
                </a:solidFill>
                <a:latin typeface="Figtree" charset="0"/>
              </a:rPr>
              <a:t>(section 92.204)</a:t>
            </a:r>
            <a:endParaRPr lang="en-US" sz="1500" dirty="0">
              <a:solidFill>
                <a:srgbClr val="003758"/>
              </a:solidFill>
              <a:latin typeface="Figtree" charset="0"/>
            </a:endParaRPr>
          </a:p>
          <a:p>
            <a:pPr marL="714375" lvl="2" indent="-257175">
              <a:buClr>
                <a:schemeClr val="tx1"/>
              </a:buClr>
              <a:buFont typeface="Wingdings" panose="05000000000000000000" pitchFamily="2" charset="2"/>
              <a:buChar char="§"/>
            </a:pPr>
            <a:endParaRPr lang="en-GB" sz="1500" dirty="0">
              <a:solidFill>
                <a:srgbClr val="003758"/>
              </a:solidFill>
              <a:latin typeface="Figtree" charset="0"/>
            </a:endParaRPr>
          </a:p>
          <a:p>
            <a:pPr marL="714375" lvl="2" indent="-257175">
              <a:buClr>
                <a:schemeClr val="tx1"/>
              </a:buClr>
              <a:buFont typeface="Wingdings" panose="05000000000000000000" pitchFamily="2" charset="2"/>
              <a:buChar char="§"/>
            </a:pPr>
            <a:endParaRPr lang="en-GB" sz="1500" dirty="0">
              <a:solidFill>
                <a:srgbClr val="003758"/>
              </a:solidFill>
              <a:latin typeface="Figtree" charset="0"/>
            </a:endParaRPr>
          </a:p>
          <a:p>
            <a:pPr marL="714375" lvl="2" indent="-257175">
              <a:buClr>
                <a:schemeClr val="tx1"/>
              </a:buClr>
              <a:buFont typeface="Wingdings" panose="05000000000000000000" pitchFamily="2" charset="2"/>
              <a:buChar char="§"/>
            </a:pPr>
            <a:endParaRPr lang="en-GB" sz="1500" dirty="0">
              <a:solidFill>
                <a:srgbClr val="003758"/>
              </a:solidFill>
              <a:latin typeface="Figtree" charset="0"/>
            </a:endParaRPr>
          </a:p>
          <a:p>
            <a:pPr marL="0" lvl="1" indent="0">
              <a:buClr>
                <a:schemeClr val="tx1"/>
              </a:buClr>
              <a:buNone/>
            </a:pPr>
            <a:endParaRPr lang="en-US" sz="1500" dirty="0">
              <a:solidFill>
                <a:srgbClr val="003758"/>
              </a:solidFill>
              <a:latin typeface="Figtree" charset="0"/>
            </a:endParaRPr>
          </a:p>
          <a:p>
            <a:pPr marL="0" lvl="1" indent="0">
              <a:buClr>
                <a:schemeClr val="tx1"/>
              </a:buClr>
              <a:buNone/>
            </a:pPr>
            <a:endParaRPr lang="en-GB" sz="1800" dirty="0">
              <a:solidFill>
                <a:srgbClr val="003758"/>
              </a:solidFill>
              <a:latin typeface="Figtree" charset="0"/>
            </a:endParaRPr>
          </a:p>
        </p:txBody>
      </p:sp>
    </p:spTree>
    <p:extLst>
      <p:ext uri="{BB962C8B-B14F-4D97-AF65-F5344CB8AC3E}">
        <p14:creationId xmlns:p14="http://schemas.microsoft.com/office/powerpoint/2010/main" val="258846162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E28BB-5152-954F-0FD2-8E66022C79D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9BEC4E0-083C-7DD7-1DCA-F8601F7ACFEE}"/>
              </a:ext>
            </a:extLst>
          </p:cNvPr>
          <p:cNvSpPr>
            <a:spLocks noGrp="1"/>
          </p:cNvSpPr>
          <p:nvPr>
            <p:ph type="title"/>
          </p:nvPr>
        </p:nvSpPr>
        <p:spPr/>
        <p:txBody>
          <a:bodyPr>
            <a:noAutofit/>
          </a:bodyPr>
          <a:lstStyle/>
          <a:p>
            <a:r>
              <a:rPr lang="en-GB" sz="3600" dirty="0"/>
              <a:t>Americans with Disabilities Act</a:t>
            </a:r>
          </a:p>
        </p:txBody>
      </p:sp>
      <p:sp>
        <p:nvSpPr>
          <p:cNvPr id="5" name="Content Placeholder 4">
            <a:extLst>
              <a:ext uri="{FF2B5EF4-FFF2-40B4-BE49-F238E27FC236}">
                <a16:creationId xmlns:a16="http://schemas.microsoft.com/office/drawing/2014/main" id="{A8414A23-6CA5-40F0-D8BA-395997F90B7A}"/>
              </a:ext>
            </a:extLst>
          </p:cNvPr>
          <p:cNvSpPr>
            <a:spLocks noGrp="1"/>
          </p:cNvSpPr>
          <p:nvPr>
            <p:ph type="body" idx="1"/>
          </p:nvPr>
        </p:nvSpPr>
        <p:spPr>
          <a:xfrm>
            <a:off x="571500" y="1480224"/>
            <a:ext cx="8001000" cy="3147532"/>
          </a:xfrm>
        </p:spPr>
        <p:txBody>
          <a:bodyPr>
            <a:normAutofit/>
          </a:bodyPr>
          <a:lstStyle/>
          <a:p>
            <a:pPr marL="257175" lvl="1" indent="-257175">
              <a:buClr>
                <a:schemeClr val="tx1"/>
              </a:buClr>
              <a:buFont typeface="Wingdings" panose="05000000000000000000" pitchFamily="2" charset="2"/>
              <a:buChar char="§"/>
            </a:pPr>
            <a:r>
              <a:rPr lang="en-US" sz="1800" dirty="0">
                <a:latin typeface="Figtree" charset="0"/>
              </a:rPr>
              <a:t>Enacted in 1990 to provide individuals with disabilities with protection against discrimination on account of a disability</a:t>
            </a:r>
          </a:p>
          <a:p>
            <a:pPr marL="257175" lvl="1" indent="-257175">
              <a:buClr>
                <a:schemeClr val="tx1"/>
              </a:buClr>
              <a:buFont typeface="Wingdings" panose="05000000000000000000" pitchFamily="2" charset="2"/>
              <a:buChar char="§"/>
            </a:pPr>
            <a:r>
              <a:rPr lang="en-US" sz="1800" dirty="0">
                <a:latin typeface="Figtree" charset="0"/>
              </a:rPr>
              <a:t>Covers employment (Title I), access to state and local government programs, services, and activities (Title II), places of public accommodation (Title III), and telecommunications (Title IV)</a:t>
            </a:r>
          </a:p>
          <a:p>
            <a:pPr marL="257175" lvl="1" indent="-257175">
              <a:buClr>
                <a:schemeClr val="tx1"/>
              </a:buClr>
              <a:buFont typeface="Wingdings" panose="05000000000000000000" pitchFamily="2" charset="2"/>
              <a:buChar char="§"/>
            </a:pPr>
            <a:r>
              <a:rPr lang="en-US" sz="1800" dirty="0">
                <a:latin typeface="Figtree" charset="0"/>
              </a:rPr>
              <a:t>Title II includes state and local government-funded healthcare programs</a:t>
            </a:r>
          </a:p>
          <a:p>
            <a:pPr marL="257175" lvl="1" indent="-257175">
              <a:buClr>
                <a:schemeClr val="tx1"/>
              </a:buClr>
              <a:buFont typeface="Wingdings" panose="05000000000000000000" pitchFamily="2" charset="2"/>
              <a:buChar char="§"/>
            </a:pPr>
            <a:r>
              <a:rPr lang="en-US" sz="1800" dirty="0">
                <a:latin typeface="Figtree" charset="0"/>
              </a:rPr>
              <a:t>In 2024 the Department of Justice published amended regulations extending Title II to include digital accessibility requirements</a:t>
            </a:r>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3566825770"/>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1E658-6A10-AA32-E3A5-CC74A4E20DB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6D3B2EC-7E4D-AD69-8D59-652DAC004994}"/>
              </a:ext>
            </a:extLst>
          </p:cNvPr>
          <p:cNvSpPr>
            <a:spLocks noGrp="1"/>
          </p:cNvSpPr>
          <p:nvPr>
            <p:ph type="title"/>
          </p:nvPr>
        </p:nvSpPr>
        <p:spPr/>
        <p:txBody>
          <a:bodyPr>
            <a:noAutofit/>
          </a:bodyPr>
          <a:lstStyle/>
          <a:p>
            <a:r>
              <a:rPr lang="en-GB" sz="3200" dirty="0"/>
              <a:t>Title II, Section 504, and Section 1557</a:t>
            </a:r>
          </a:p>
        </p:txBody>
      </p:sp>
      <p:sp>
        <p:nvSpPr>
          <p:cNvPr id="5" name="Content Placeholder 4">
            <a:extLst>
              <a:ext uri="{FF2B5EF4-FFF2-40B4-BE49-F238E27FC236}">
                <a16:creationId xmlns:a16="http://schemas.microsoft.com/office/drawing/2014/main" id="{B5A83343-E70C-58B1-F70E-9327A54E8358}"/>
              </a:ext>
            </a:extLst>
          </p:cNvPr>
          <p:cNvSpPr>
            <a:spLocks noGrp="1"/>
          </p:cNvSpPr>
          <p:nvPr>
            <p:ph type="body" idx="1"/>
          </p:nvPr>
        </p:nvSpPr>
        <p:spPr>
          <a:xfrm>
            <a:off x="571500" y="1480224"/>
            <a:ext cx="8001000" cy="3426313"/>
          </a:xfrm>
        </p:spPr>
        <p:txBody>
          <a:bodyPr>
            <a:normAutofit/>
          </a:bodyPr>
          <a:lstStyle/>
          <a:p>
            <a:pPr marL="74295" lvl="1" indent="-257175">
              <a:buClr>
                <a:schemeClr val="tx1"/>
              </a:buClr>
              <a:buFont typeface="Wingdings" panose="05000000000000000000" pitchFamily="2" charset="2"/>
              <a:buChar char="§"/>
            </a:pPr>
            <a:r>
              <a:rPr lang="en-GB" sz="1800" dirty="0"/>
              <a:t>There's a cascading connection between these regulations:</a:t>
            </a:r>
          </a:p>
          <a:p>
            <a:pPr marL="617220" lvl="2" indent="-342900">
              <a:buClr>
                <a:schemeClr val="tx1"/>
              </a:buClr>
              <a:buFont typeface="+mj-lt"/>
              <a:buAutoNum type="arabicPeriod"/>
            </a:pPr>
            <a:r>
              <a:rPr lang="en-GB" sz="1800" dirty="0">
                <a:solidFill>
                  <a:srgbClr val="003758"/>
                </a:solidFill>
              </a:rPr>
              <a:t>Section 1557 of the ACA references Section 504 for technical accessibility requirements;</a:t>
            </a:r>
          </a:p>
          <a:p>
            <a:pPr marL="617220" lvl="2" indent="-342900">
              <a:buClr>
                <a:schemeClr val="tx1"/>
              </a:buClr>
              <a:buFont typeface="+mj-lt"/>
              <a:buAutoNum type="arabicPeriod"/>
            </a:pPr>
            <a:r>
              <a:rPr lang="en-GB" sz="1800" dirty="0">
                <a:solidFill>
                  <a:srgbClr val="003758"/>
                </a:solidFill>
              </a:rPr>
              <a:t>Section 504 of the Rehabilitation Act directly references the Title II digital accessibility requirements;</a:t>
            </a:r>
          </a:p>
          <a:p>
            <a:pPr marL="617220" lvl="2" indent="-342900">
              <a:buClr>
                <a:schemeClr val="tx1"/>
              </a:buClr>
              <a:buFont typeface="+mj-lt"/>
              <a:buAutoNum type="arabicPeriod"/>
            </a:pPr>
            <a:r>
              <a:rPr lang="en-GB" sz="1800" b="1" dirty="0">
                <a:solidFill>
                  <a:srgbClr val="003758"/>
                </a:solidFill>
              </a:rPr>
              <a:t>ADA Title II sets the digital accessibility requirements</a:t>
            </a:r>
            <a:r>
              <a:rPr lang="en-GB" sz="1800" dirty="0">
                <a:solidFill>
                  <a:srgbClr val="003758"/>
                </a:solidFill>
              </a:rPr>
              <a:t>.</a:t>
            </a:r>
          </a:p>
          <a:p>
            <a:pPr marL="274320" lvl="2" indent="0">
              <a:buClr>
                <a:schemeClr val="tx1"/>
              </a:buClr>
              <a:buNone/>
            </a:pPr>
            <a:endParaRPr lang="en-GB" sz="1500" dirty="0"/>
          </a:p>
          <a:p>
            <a:pPr marL="0" lvl="1" indent="0">
              <a:spcBef>
                <a:spcPts val="900"/>
              </a:spcBef>
              <a:buClr>
                <a:schemeClr val="tx1"/>
              </a:buClr>
              <a:buNone/>
            </a:pPr>
            <a:endParaRPr lang="en-US" sz="1500" dirty="0"/>
          </a:p>
        </p:txBody>
      </p:sp>
    </p:spTree>
    <p:extLst>
      <p:ext uri="{BB962C8B-B14F-4D97-AF65-F5344CB8AC3E}">
        <p14:creationId xmlns:p14="http://schemas.microsoft.com/office/powerpoint/2010/main" val="2352825235"/>
      </p:ext>
    </p:extLst>
  </p:cSld>
  <p:clrMapOvr>
    <a:masterClrMapping/>
  </p:clrMapOvr>
  <p:transition>
    <p:fade/>
  </p:transition>
</p:sld>
</file>

<file path=ppt/theme/theme1.xml><?xml version="1.0" encoding="utf-8"?>
<a:theme xmlns:a="http://schemas.openxmlformats.org/drawingml/2006/main" name="Streamline">
  <a:themeElements>
    <a:clrScheme name="Vispero 1">
      <a:dk1>
        <a:srgbClr val="00263F"/>
      </a:dk1>
      <a:lt1>
        <a:srgbClr val="FFFFFF"/>
      </a:lt1>
      <a:dk2>
        <a:srgbClr val="003758"/>
      </a:dk2>
      <a:lt2>
        <a:srgbClr val="F3F1F0"/>
      </a:lt2>
      <a:accent1>
        <a:srgbClr val="005D8F"/>
      </a:accent1>
      <a:accent2>
        <a:srgbClr val="FFCE02"/>
      </a:accent2>
      <a:accent3>
        <a:srgbClr val="84D1DE"/>
      </a:accent3>
      <a:accent4>
        <a:srgbClr val="0985C5"/>
      </a:accent4>
      <a:accent5>
        <a:srgbClr val="379FA8"/>
      </a:accent5>
      <a:accent6>
        <a:srgbClr val="F26924"/>
      </a:accent6>
      <a:hlink>
        <a:srgbClr val="005D8F"/>
      </a:hlink>
      <a:folHlink>
        <a:srgbClr val="F2692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2737</Words>
  <Application>Microsoft Office PowerPoint</Application>
  <PresentationFormat>On-screen Show (16:9)</PresentationFormat>
  <Paragraphs>248</Paragraphs>
  <Slides>37</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Wingdings</vt:lpstr>
      <vt:lpstr>Open Sans</vt:lpstr>
      <vt:lpstr>Figtree</vt:lpstr>
      <vt:lpstr>Streamline</vt:lpstr>
      <vt:lpstr>Digital Accessibility in Healthcare: Preparing for the May HHS Compliance Deadline David Sloan, Chief Accessibility Officer March 25, 2026</vt:lpstr>
      <vt:lpstr>Outline</vt:lpstr>
      <vt:lpstr>Disclaimer</vt:lpstr>
      <vt:lpstr>1. Healthcare regulations in the U.S. and digital accessibility</vt:lpstr>
      <vt:lpstr>Key regulations</vt:lpstr>
      <vt:lpstr>Section 504 of the Rehabilitation Act</vt:lpstr>
      <vt:lpstr>Section 1557 of the Affordable Care Act</vt:lpstr>
      <vt:lpstr>Americans with Disabilities Act</vt:lpstr>
      <vt:lpstr>Title II, Section 504, and Section 1557</vt:lpstr>
      <vt:lpstr>What technologies are covered by the ADA Title II rule?</vt:lpstr>
      <vt:lpstr>What is the technical accessibility requirement?</vt:lpstr>
      <vt:lpstr>What about kiosks?</vt:lpstr>
      <vt:lpstr>Section 504 deadlines for compliance</vt:lpstr>
      <vt:lpstr>Exceptions on the rule's applicability</vt:lpstr>
      <vt:lpstr>Types of exceptions</vt:lpstr>
      <vt:lpstr>Other potential exceptions</vt:lpstr>
      <vt:lpstr>Requirements encourage focus on user experience for people with disabilities</vt:lpstr>
      <vt:lpstr>2. Digital Accessibility Strategy for healthcare providers</vt:lpstr>
      <vt:lpstr>Planning for accessibility</vt:lpstr>
      <vt:lpstr>2.1 Assessing and addressing current state</vt:lpstr>
      <vt:lpstr>Inventory existing resources</vt:lpstr>
      <vt:lpstr>Evaluate existing resources</vt:lpstr>
      <vt:lpstr>Remediate existing resources</vt:lpstr>
      <vt:lpstr>Document remediation efforts</vt:lpstr>
      <vt:lpstr>2.2 Building organizational capacity</vt:lpstr>
      <vt:lpstr>Establish shared ownership</vt:lpstr>
      <vt:lpstr>Ensure a shared understanding</vt:lpstr>
      <vt:lpstr>Build knowledge and skills</vt:lpstr>
      <vt:lpstr>Grow workplace capacity</vt:lpstr>
      <vt:lpstr>Manage accessibility in third-party supplier relationships</vt:lpstr>
      <vt:lpstr>Communicate progress and plans</vt:lpstr>
      <vt:lpstr>3. Additional guidance for vendors to healthcare providers</vt:lpstr>
      <vt:lpstr>Opportunities for vendors</vt:lpstr>
      <vt:lpstr>In conclusion</vt:lpstr>
      <vt:lpstr>Key takeaways</vt:lpstr>
      <vt:lpstr>Useful official resources</vt:lpstr>
      <vt:lpstr>Questions</vt:lpstr>
    </vt:vector>
  </TitlesOfParts>
  <Company>Vispero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in Healthcare - Preparing for the May HHS Compliance Deadline</dc:title>
  <dc:subject>Webinar March 25 2026</dc:subject>
  <dc:creator>David Sloan</dc:creator>
  <cp:lastModifiedBy>Shelly Klure</cp:lastModifiedBy>
  <cp:revision>25</cp:revision>
  <dcterms:modified xsi:type="dcterms:W3CDTF">2026-03-26T13:57:10Z</dcterms:modified>
</cp:coreProperties>
</file>