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4"/>
  </p:sldMasterIdLst>
  <p:notesMasterIdLst>
    <p:notesMasterId r:id="rId51"/>
  </p:notesMasterIdLst>
  <p:sldIdLst>
    <p:sldId id="364" r:id="rId5"/>
    <p:sldId id="2015" r:id="rId6"/>
    <p:sldId id="1123" r:id="rId7"/>
    <p:sldId id="1037" r:id="rId8"/>
    <p:sldId id="1715" r:id="rId9"/>
    <p:sldId id="378" r:id="rId10"/>
    <p:sldId id="2014" r:id="rId11"/>
    <p:sldId id="530" r:id="rId12"/>
    <p:sldId id="1725" r:id="rId13"/>
    <p:sldId id="1726" r:id="rId14"/>
    <p:sldId id="536" r:id="rId15"/>
    <p:sldId id="385" r:id="rId16"/>
    <p:sldId id="537" r:id="rId17"/>
    <p:sldId id="388" r:id="rId18"/>
    <p:sldId id="538" r:id="rId19"/>
    <p:sldId id="392" r:id="rId20"/>
    <p:sldId id="539" r:id="rId21"/>
    <p:sldId id="396" r:id="rId22"/>
    <p:sldId id="1711" r:id="rId23"/>
    <p:sldId id="1713" r:id="rId24"/>
    <p:sldId id="1038" r:id="rId25"/>
    <p:sldId id="1733" r:id="rId26"/>
    <p:sldId id="1714" r:id="rId27"/>
    <p:sldId id="1728" r:id="rId28"/>
    <p:sldId id="2016" r:id="rId29"/>
    <p:sldId id="2017" r:id="rId30"/>
    <p:sldId id="2018" r:id="rId31"/>
    <p:sldId id="1727" r:id="rId32"/>
    <p:sldId id="2019" r:id="rId33"/>
    <p:sldId id="1039" r:id="rId34"/>
    <p:sldId id="1041" r:id="rId35"/>
    <p:sldId id="1723" r:id="rId36"/>
    <p:sldId id="1043" r:id="rId37"/>
    <p:sldId id="1044" r:id="rId38"/>
    <p:sldId id="1046" r:id="rId39"/>
    <p:sldId id="2012" r:id="rId40"/>
    <p:sldId id="1724" r:id="rId41"/>
    <p:sldId id="1734" r:id="rId42"/>
    <p:sldId id="1716" r:id="rId43"/>
    <p:sldId id="1048" r:id="rId44"/>
    <p:sldId id="1049" r:id="rId45"/>
    <p:sldId id="1050" r:id="rId46"/>
    <p:sldId id="369" r:id="rId47"/>
    <p:sldId id="1732" r:id="rId48"/>
    <p:sldId id="2010" r:id="rId49"/>
    <p:sldId id="2020" r:id="rId50"/>
  </p:sldIdLst>
  <p:sldSz cx="9144000" cy="5143500" type="screen16x9"/>
  <p:notesSz cx="6858000" cy="9144000"/>
  <p:embeddedFontLst>
    <p:embeddedFont>
      <p:font typeface="Figtree" charset="0"/>
      <p:regular r:id="rId52"/>
      <p:bold r:id="rId53"/>
      <p:italic r:id="rId54"/>
      <p:boldItalic r:id="rId55"/>
    </p:embeddedFont>
    <p:embeddedFont>
      <p:font typeface="Open Sans" panose="020B0606030504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D36F7-2A02-400C-AD24-388A365ECAE4}" v="6" dt="2026-04-29T16:53:3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4011" autoAdjust="0"/>
  </p:normalViewPr>
  <p:slideViewPr>
    <p:cSldViewPr snapToGrid="0">
      <p:cViewPr varScale="1">
        <p:scale>
          <a:sx n="108" d="100"/>
          <a:sy n="108" d="100"/>
        </p:scale>
        <p:origin x="162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y Klure" userId="edb64eb3-2ffe-44d3-9b6c-7fba229227e4" providerId="ADAL" clId="{89B8F87C-823F-496D-AFD8-66551C002779}"/>
    <pc:docChg chg="undo custSel addSld modSld">
      <pc:chgData name="Shelly Klure" userId="edb64eb3-2ffe-44d3-9b6c-7fba229227e4" providerId="ADAL" clId="{89B8F87C-823F-496D-AFD8-66551C002779}" dt="2026-04-29T16:56:54.770" v="386" actId="14100"/>
      <pc:docMkLst>
        <pc:docMk/>
      </pc:docMkLst>
      <pc:sldChg chg="modSp mod">
        <pc:chgData name="Shelly Klure" userId="edb64eb3-2ffe-44d3-9b6c-7fba229227e4" providerId="ADAL" clId="{89B8F87C-823F-496D-AFD8-66551C002779}" dt="2026-04-27T20:52:48.172" v="0" actId="255"/>
        <pc:sldMkLst>
          <pc:docMk/>
          <pc:sldMk cId="2062844467" sldId="364"/>
        </pc:sldMkLst>
        <pc:spChg chg="mod">
          <ac:chgData name="Shelly Klure" userId="edb64eb3-2ffe-44d3-9b6c-7fba229227e4" providerId="ADAL" clId="{89B8F87C-823F-496D-AFD8-66551C002779}" dt="2026-04-27T20:52:48.172" v="0" actId="255"/>
          <ac:spMkLst>
            <pc:docMk/>
            <pc:sldMk cId="2062844467" sldId="364"/>
            <ac:spMk id="19" creationId="{368EE50C-1076-4C66-B3FD-1742C217902E}"/>
          </ac:spMkLst>
        </pc:spChg>
      </pc:sldChg>
      <pc:sldChg chg="modSp mod">
        <pc:chgData name="Shelly Klure" userId="edb64eb3-2ffe-44d3-9b6c-7fba229227e4" providerId="ADAL" clId="{89B8F87C-823F-496D-AFD8-66551C002779}" dt="2026-04-27T21:06:49.917" v="104" actId="255"/>
        <pc:sldMkLst>
          <pc:docMk/>
          <pc:sldMk cId="3749122859" sldId="369"/>
        </pc:sldMkLst>
        <pc:spChg chg="mod">
          <ac:chgData name="Shelly Klure" userId="edb64eb3-2ffe-44d3-9b6c-7fba229227e4" providerId="ADAL" clId="{89B8F87C-823F-496D-AFD8-66551C002779}" dt="2026-04-27T21:06:49.917" v="104" actId="255"/>
          <ac:spMkLst>
            <pc:docMk/>
            <pc:sldMk cId="3749122859" sldId="369"/>
            <ac:spMk id="3" creationId="{00000000-0000-0000-0000-000000000000}"/>
          </ac:spMkLst>
        </pc:spChg>
      </pc:sldChg>
      <pc:sldChg chg="delSp mod">
        <pc:chgData name="Shelly Klure" userId="edb64eb3-2ffe-44d3-9b6c-7fba229227e4" providerId="ADAL" clId="{89B8F87C-823F-496D-AFD8-66551C002779}" dt="2026-04-27T20:53:34.622" v="6" actId="478"/>
        <pc:sldMkLst>
          <pc:docMk/>
          <pc:sldMk cId="2524066872" sldId="378"/>
        </pc:sldMkLst>
      </pc:sldChg>
      <pc:sldChg chg="modSp mod">
        <pc:chgData name="Shelly Klure" userId="edb64eb3-2ffe-44d3-9b6c-7fba229227e4" providerId="ADAL" clId="{89B8F87C-823F-496D-AFD8-66551C002779}" dt="2026-04-27T20:56:35.102" v="29" actId="255"/>
        <pc:sldMkLst>
          <pc:docMk/>
          <pc:sldMk cId="1814162116" sldId="385"/>
        </pc:sldMkLst>
        <pc:spChg chg="mod">
          <ac:chgData name="Shelly Klure" userId="edb64eb3-2ffe-44d3-9b6c-7fba229227e4" providerId="ADAL" clId="{89B8F87C-823F-496D-AFD8-66551C002779}" dt="2026-04-27T20:56:35.102" v="29" actId="255"/>
          <ac:spMkLst>
            <pc:docMk/>
            <pc:sldMk cId="1814162116" sldId="385"/>
            <ac:spMk id="3" creationId="{00000000-0000-0000-0000-000000000000}"/>
          </ac:spMkLst>
        </pc:spChg>
      </pc:sldChg>
      <pc:sldChg chg="modSp mod">
        <pc:chgData name="Shelly Klure" userId="edb64eb3-2ffe-44d3-9b6c-7fba229227e4" providerId="ADAL" clId="{89B8F87C-823F-496D-AFD8-66551C002779}" dt="2026-04-27T20:57:09.619" v="32" actId="5793"/>
        <pc:sldMkLst>
          <pc:docMk/>
          <pc:sldMk cId="1790837957" sldId="388"/>
        </pc:sldMkLst>
        <pc:spChg chg="mod">
          <ac:chgData name="Shelly Klure" userId="edb64eb3-2ffe-44d3-9b6c-7fba229227e4" providerId="ADAL" clId="{89B8F87C-823F-496D-AFD8-66551C002779}" dt="2026-04-27T20:57:09.619" v="32" actId="5793"/>
          <ac:spMkLst>
            <pc:docMk/>
            <pc:sldMk cId="1790837957" sldId="388"/>
            <ac:spMk id="3" creationId="{00000000-0000-0000-0000-000000000000}"/>
          </ac:spMkLst>
        </pc:spChg>
      </pc:sldChg>
      <pc:sldChg chg="modSp mod">
        <pc:chgData name="Shelly Klure" userId="edb64eb3-2ffe-44d3-9b6c-7fba229227e4" providerId="ADAL" clId="{89B8F87C-823F-496D-AFD8-66551C002779}" dt="2026-04-27T20:57:25.802" v="34" actId="255"/>
        <pc:sldMkLst>
          <pc:docMk/>
          <pc:sldMk cId="8038233" sldId="392"/>
        </pc:sldMkLst>
        <pc:spChg chg="mod">
          <ac:chgData name="Shelly Klure" userId="edb64eb3-2ffe-44d3-9b6c-7fba229227e4" providerId="ADAL" clId="{89B8F87C-823F-496D-AFD8-66551C002779}" dt="2026-04-27T20:57:25.802" v="34" actId="255"/>
          <ac:spMkLst>
            <pc:docMk/>
            <pc:sldMk cId="8038233" sldId="392"/>
            <ac:spMk id="3" creationId="{00000000-0000-0000-0000-000000000000}"/>
          </ac:spMkLst>
        </pc:spChg>
      </pc:sldChg>
      <pc:sldChg chg="modSp mod">
        <pc:chgData name="Shelly Klure" userId="edb64eb3-2ffe-44d3-9b6c-7fba229227e4" providerId="ADAL" clId="{89B8F87C-823F-496D-AFD8-66551C002779}" dt="2026-04-27T20:58:01.024" v="40" actId="20577"/>
        <pc:sldMkLst>
          <pc:docMk/>
          <pc:sldMk cId="406057661" sldId="396"/>
        </pc:sldMkLst>
        <pc:spChg chg="mod">
          <ac:chgData name="Shelly Klure" userId="edb64eb3-2ffe-44d3-9b6c-7fba229227e4" providerId="ADAL" clId="{89B8F87C-823F-496D-AFD8-66551C002779}" dt="2026-04-27T20:58:01.024" v="40" actId="20577"/>
          <ac:spMkLst>
            <pc:docMk/>
            <pc:sldMk cId="406057661" sldId="396"/>
            <ac:spMk id="3" creationId="{00000000-0000-0000-0000-000000000000}"/>
          </ac:spMkLst>
        </pc:spChg>
      </pc:sldChg>
      <pc:sldChg chg="modSp mod">
        <pc:chgData name="Shelly Klure" userId="edb64eb3-2ffe-44d3-9b6c-7fba229227e4" providerId="ADAL" clId="{89B8F87C-823F-496D-AFD8-66551C002779}" dt="2026-04-27T20:55:25.002" v="19" actId="255"/>
        <pc:sldMkLst>
          <pc:docMk/>
          <pc:sldMk cId="1266637622" sldId="530"/>
        </pc:sldMkLst>
        <pc:spChg chg="mod">
          <ac:chgData name="Shelly Klure" userId="edb64eb3-2ffe-44d3-9b6c-7fba229227e4" providerId="ADAL" clId="{89B8F87C-823F-496D-AFD8-66551C002779}" dt="2026-04-27T20:55:25.002" v="19" actId="255"/>
          <ac:spMkLst>
            <pc:docMk/>
            <pc:sldMk cId="1266637622" sldId="530"/>
            <ac:spMk id="7" creationId="{D085D8EC-E897-46C7-B094-47939B35EFC9}"/>
          </ac:spMkLst>
        </pc:spChg>
      </pc:sldChg>
      <pc:sldChg chg="delSp mod">
        <pc:chgData name="Shelly Klure" userId="edb64eb3-2ffe-44d3-9b6c-7fba229227e4" providerId="ADAL" clId="{89B8F87C-823F-496D-AFD8-66551C002779}" dt="2026-04-27T20:56:25.741" v="28" actId="478"/>
        <pc:sldMkLst>
          <pc:docMk/>
          <pc:sldMk cId="1728967315" sldId="536"/>
        </pc:sldMkLst>
      </pc:sldChg>
      <pc:sldChg chg="delSp mod">
        <pc:chgData name="Shelly Klure" userId="edb64eb3-2ffe-44d3-9b6c-7fba229227e4" providerId="ADAL" clId="{89B8F87C-823F-496D-AFD8-66551C002779}" dt="2026-04-27T20:56:48.559" v="30" actId="478"/>
        <pc:sldMkLst>
          <pc:docMk/>
          <pc:sldMk cId="1031357108" sldId="537"/>
        </pc:sldMkLst>
      </pc:sldChg>
      <pc:sldChg chg="delSp mod">
        <pc:chgData name="Shelly Klure" userId="edb64eb3-2ffe-44d3-9b6c-7fba229227e4" providerId="ADAL" clId="{89B8F87C-823F-496D-AFD8-66551C002779}" dt="2026-04-27T20:57:18.541" v="33" actId="478"/>
        <pc:sldMkLst>
          <pc:docMk/>
          <pc:sldMk cId="460773221" sldId="538"/>
        </pc:sldMkLst>
      </pc:sldChg>
      <pc:sldChg chg="delSp mod">
        <pc:chgData name="Shelly Klure" userId="edb64eb3-2ffe-44d3-9b6c-7fba229227e4" providerId="ADAL" clId="{89B8F87C-823F-496D-AFD8-66551C002779}" dt="2026-04-27T20:57:38.658" v="35" actId="478"/>
        <pc:sldMkLst>
          <pc:docMk/>
          <pc:sldMk cId="55140758" sldId="539"/>
        </pc:sldMkLst>
      </pc:sldChg>
      <pc:sldChg chg="modSp mod">
        <pc:chgData name="Shelly Klure" userId="edb64eb3-2ffe-44d3-9b6c-7fba229227e4" providerId="ADAL" clId="{89B8F87C-823F-496D-AFD8-66551C002779}" dt="2026-04-27T20:53:18.194" v="4" actId="255"/>
        <pc:sldMkLst>
          <pc:docMk/>
          <pc:sldMk cId="2988681253" sldId="1037"/>
        </pc:sldMkLst>
        <pc:spChg chg="mod">
          <ac:chgData name="Shelly Klure" userId="edb64eb3-2ffe-44d3-9b6c-7fba229227e4" providerId="ADAL" clId="{89B8F87C-823F-496D-AFD8-66551C002779}" dt="2026-04-27T20:53:18.194" v="4" actId="255"/>
          <ac:spMkLst>
            <pc:docMk/>
            <pc:sldMk cId="2988681253" sldId="1037"/>
            <ac:spMk id="3" creationId="{C1AB6B72-A654-1045-B716-F4AACD4AA540}"/>
          </ac:spMkLst>
        </pc:spChg>
      </pc:sldChg>
      <pc:sldChg chg="delSp mod">
        <pc:chgData name="Shelly Klure" userId="edb64eb3-2ffe-44d3-9b6c-7fba229227e4" providerId="ADAL" clId="{89B8F87C-823F-496D-AFD8-66551C002779}" dt="2026-04-27T20:58:23.571" v="43" actId="478"/>
        <pc:sldMkLst>
          <pc:docMk/>
          <pc:sldMk cId="1119531745" sldId="1038"/>
        </pc:sldMkLst>
      </pc:sldChg>
      <pc:sldChg chg="delSp modSp mod">
        <pc:chgData name="Shelly Klure" userId="edb64eb3-2ffe-44d3-9b6c-7fba229227e4" providerId="ADAL" clId="{89B8F87C-823F-496D-AFD8-66551C002779}" dt="2026-04-29T16:56:08.803" v="384" actId="1076"/>
        <pc:sldMkLst>
          <pc:docMk/>
          <pc:sldMk cId="563393879" sldId="1039"/>
        </pc:sldMkLst>
        <pc:spChg chg="mod">
          <ac:chgData name="Shelly Klure" userId="edb64eb3-2ffe-44d3-9b6c-7fba229227e4" providerId="ADAL" clId="{89B8F87C-823F-496D-AFD8-66551C002779}" dt="2026-04-29T16:56:08.803" v="384" actId="1076"/>
          <ac:spMkLst>
            <pc:docMk/>
            <pc:sldMk cId="563393879" sldId="1039"/>
            <ac:spMk id="3" creationId="{3643C4B2-B4FF-3D81-9F00-479694F92583}"/>
          </ac:spMkLst>
        </pc:spChg>
      </pc:sldChg>
      <pc:sldChg chg="modSp mod">
        <pc:chgData name="Shelly Klure" userId="edb64eb3-2ffe-44d3-9b6c-7fba229227e4" providerId="ADAL" clId="{89B8F87C-823F-496D-AFD8-66551C002779}" dt="2026-04-27T21:02:33.391" v="69" actId="14100"/>
        <pc:sldMkLst>
          <pc:docMk/>
          <pc:sldMk cId="3798083692" sldId="1041"/>
        </pc:sldMkLst>
        <pc:spChg chg="mod">
          <ac:chgData name="Shelly Klure" userId="edb64eb3-2ffe-44d3-9b6c-7fba229227e4" providerId="ADAL" clId="{89B8F87C-823F-496D-AFD8-66551C002779}" dt="2026-04-27T21:02:33.391" v="69" actId="14100"/>
          <ac:spMkLst>
            <pc:docMk/>
            <pc:sldMk cId="3798083692" sldId="1041"/>
            <ac:spMk id="6" creationId="{C8DA53F5-34BB-D766-708B-46750A7D91FC}"/>
          </ac:spMkLst>
        </pc:spChg>
      </pc:sldChg>
      <pc:sldChg chg="delSp modSp mod">
        <pc:chgData name="Shelly Klure" userId="edb64eb3-2ffe-44d3-9b6c-7fba229227e4" providerId="ADAL" clId="{89B8F87C-823F-496D-AFD8-66551C002779}" dt="2026-04-29T16:56:02.270" v="383" actId="1076"/>
        <pc:sldMkLst>
          <pc:docMk/>
          <pc:sldMk cId="3524752279" sldId="1043"/>
        </pc:sldMkLst>
        <pc:spChg chg="mod">
          <ac:chgData name="Shelly Klure" userId="edb64eb3-2ffe-44d3-9b6c-7fba229227e4" providerId="ADAL" clId="{89B8F87C-823F-496D-AFD8-66551C002779}" dt="2026-04-29T16:56:02.270" v="383" actId="1076"/>
          <ac:spMkLst>
            <pc:docMk/>
            <pc:sldMk cId="3524752279" sldId="1043"/>
            <ac:spMk id="3" creationId="{3643C4B2-B4FF-3D81-9F00-479694F92583}"/>
          </ac:spMkLst>
        </pc:spChg>
      </pc:sldChg>
      <pc:sldChg chg="modSp mod">
        <pc:chgData name="Shelly Klure" userId="edb64eb3-2ffe-44d3-9b6c-7fba229227e4" providerId="ADAL" clId="{89B8F87C-823F-496D-AFD8-66551C002779}" dt="2026-04-27T21:02:58.871" v="72" actId="255"/>
        <pc:sldMkLst>
          <pc:docMk/>
          <pc:sldMk cId="1049537570" sldId="1044"/>
        </pc:sldMkLst>
        <pc:spChg chg="mod">
          <ac:chgData name="Shelly Klure" userId="edb64eb3-2ffe-44d3-9b6c-7fba229227e4" providerId="ADAL" clId="{89B8F87C-823F-496D-AFD8-66551C002779}" dt="2026-04-27T21:02:58.871" v="72" actId="255"/>
          <ac:spMkLst>
            <pc:docMk/>
            <pc:sldMk cId="1049537570" sldId="1044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1:05:36.834" v="94" actId="1076"/>
        <pc:sldMkLst>
          <pc:docMk/>
          <pc:sldMk cId="3945763777" sldId="1046"/>
        </pc:sldMkLst>
        <pc:spChg chg="mod">
          <ac:chgData name="Shelly Klure" userId="edb64eb3-2ffe-44d3-9b6c-7fba229227e4" providerId="ADAL" clId="{89B8F87C-823F-496D-AFD8-66551C002779}" dt="2026-04-27T21:05:36.834" v="94" actId="1076"/>
          <ac:spMkLst>
            <pc:docMk/>
            <pc:sldMk cId="3945763777" sldId="1046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1:06:26.313" v="100" actId="255"/>
        <pc:sldMkLst>
          <pc:docMk/>
          <pc:sldMk cId="2725384261" sldId="1048"/>
        </pc:sldMkLst>
        <pc:spChg chg="mod">
          <ac:chgData name="Shelly Klure" userId="edb64eb3-2ffe-44d3-9b6c-7fba229227e4" providerId="ADAL" clId="{89B8F87C-823F-496D-AFD8-66551C002779}" dt="2026-04-27T21:06:26.313" v="100" actId="255"/>
          <ac:spMkLst>
            <pc:docMk/>
            <pc:sldMk cId="2725384261" sldId="1048"/>
            <ac:spMk id="6" creationId="{C8DA53F5-34BB-D766-708B-46750A7D91FC}"/>
          </ac:spMkLst>
        </pc:spChg>
      </pc:sldChg>
      <pc:sldChg chg="delSp mod">
        <pc:chgData name="Shelly Klure" userId="edb64eb3-2ffe-44d3-9b6c-7fba229227e4" providerId="ADAL" clId="{89B8F87C-823F-496D-AFD8-66551C002779}" dt="2026-04-27T21:06:30.458" v="101" actId="478"/>
        <pc:sldMkLst>
          <pc:docMk/>
          <pc:sldMk cId="4143190032" sldId="1049"/>
        </pc:sldMkLst>
      </pc:sldChg>
      <pc:sldChg chg="modSp mod">
        <pc:chgData name="Shelly Klure" userId="edb64eb3-2ffe-44d3-9b6c-7fba229227e4" providerId="ADAL" clId="{89B8F87C-823F-496D-AFD8-66551C002779}" dt="2026-04-27T21:06:42.244" v="103" actId="255"/>
        <pc:sldMkLst>
          <pc:docMk/>
          <pc:sldMk cId="3573959601" sldId="1050"/>
        </pc:sldMkLst>
        <pc:spChg chg="mod">
          <ac:chgData name="Shelly Klure" userId="edb64eb3-2ffe-44d3-9b6c-7fba229227e4" providerId="ADAL" clId="{89B8F87C-823F-496D-AFD8-66551C002779}" dt="2026-04-27T21:06:42.244" v="103" actId="255"/>
          <ac:spMkLst>
            <pc:docMk/>
            <pc:sldMk cId="3573959601" sldId="1050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0:53:11.622" v="3" actId="255"/>
        <pc:sldMkLst>
          <pc:docMk/>
          <pc:sldMk cId="799867028" sldId="1123"/>
        </pc:sldMkLst>
        <pc:spChg chg="mod">
          <ac:chgData name="Shelly Klure" userId="edb64eb3-2ffe-44d3-9b6c-7fba229227e4" providerId="ADAL" clId="{89B8F87C-823F-496D-AFD8-66551C002779}" dt="2026-04-27T20:53:11.622" v="3" actId="255"/>
          <ac:spMkLst>
            <pc:docMk/>
            <pc:sldMk cId="799867028" sldId="1123"/>
            <ac:spMk id="17" creationId="{00000000-0000-0000-0000-000000000000}"/>
          </ac:spMkLst>
        </pc:spChg>
      </pc:sldChg>
      <pc:sldChg chg="delSp mod">
        <pc:chgData name="Shelly Klure" userId="edb64eb3-2ffe-44d3-9b6c-7fba229227e4" providerId="ADAL" clId="{89B8F87C-823F-496D-AFD8-66551C002779}" dt="2026-04-27T20:58:06.447" v="41" actId="478"/>
        <pc:sldMkLst>
          <pc:docMk/>
          <pc:sldMk cId="1032740055" sldId="1711"/>
        </pc:sldMkLst>
      </pc:sldChg>
      <pc:sldChg chg="modSp mod">
        <pc:chgData name="Shelly Klure" userId="edb64eb3-2ffe-44d3-9b6c-7fba229227e4" providerId="ADAL" clId="{89B8F87C-823F-496D-AFD8-66551C002779}" dt="2026-04-27T20:58:19.411" v="42" actId="255"/>
        <pc:sldMkLst>
          <pc:docMk/>
          <pc:sldMk cId="4026988817" sldId="1713"/>
        </pc:sldMkLst>
        <pc:spChg chg="mod">
          <ac:chgData name="Shelly Klure" userId="edb64eb3-2ffe-44d3-9b6c-7fba229227e4" providerId="ADAL" clId="{89B8F87C-823F-496D-AFD8-66551C002779}" dt="2026-04-27T20:58:19.411" v="42" actId="255"/>
          <ac:spMkLst>
            <pc:docMk/>
            <pc:sldMk cId="4026988817" sldId="1713"/>
            <ac:spMk id="3" creationId="{00000000-0000-0000-0000-000000000000}"/>
          </ac:spMkLst>
        </pc:spChg>
      </pc:sldChg>
      <pc:sldChg chg="modSp mod">
        <pc:chgData name="Shelly Klure" userId="edb64eb3-2ffe-44d3-9b6c-7fba229227e4" providerId="ADAL" clId="{89B8F87C-823F-496D-AFD8-66551C002779}" dt="2026-04-27T20:58:38.181" v="45" actId="255"/>
        <pc:sldMkLst>
          <pc:docMk/>
          <pc:sldMk cId="3429555044" sldId="1714"/>
        </pc:sldMkLst>
        <pc:spChg chg="mod">
          <ac:chgData name="Shelly Klure" userId="edb64eb3-2ffe-44d3-9b6c-7fba229227e4" providerId="ADAL" clId="{89B8F87C-823F-496D-AFD8-66551C002779}" dt="2026-04-27T20:58:38.181" v="45" actId="255"/>
          <ac:spMkLst>
            <pc:docMk/>
            <pc:sldMk cId="3429555044" sldId="1714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0:53:26.672" v="5" actId="255"/>
        <pc:sldMkLst>
          <pc:docMk/>
          <pc:sldMk cId="3414260654" sldId="1715"/>
        </pc:sldMkLst>
        <pc:spChg chg="mod">
          <ac:chgData name="Shelly Klure" userId="edb64eb3-2ffe-44d3-9b6c-7fba229227e4" providerId="ADAL" clId="{89B8F87C-823F-496D-AFD8-66551C002779}" dt="2026-04-27T20:53:26.672" v="5" actId="255"/>
          <ac:spMkLst>
            <pc:docMk/>
            <pc:sldMk cId="3414260654" sldId="1715"/>
            <ac:spMk id="5" creationId="{111A1111-8020-0C91-8584-B7E299817079}"/>
          </ac:spMkLst>
        </pc:spChg>
      </pc:sldChg>
      <pc:sldChg chg="modSp mod">
        <pc:chgData name="Shelly Klure" userId="edb64eb3-2ffe-44d3-9b6c-7fba229227e4" providerId="ADAL" clId="{89B8F87C-823F-496D-AFD8-66551C002779}" dt="2026-04-27T21:06:16.865" v="99" actId="255"/>
        <pc:sldMkLst>
          <pc:docMk/>
          <pc:sldMk cId="2074421887" sldId="1716"/>
        </pc:sldMkLst>
        <pc:spChg chg="mod">
          <ac:chgData name="Shelly Klure" userId="edb64eb3-2ffe-44d3-9b6c-7fba229227e4" providerId="ADAL" clId="{89B8F87C-823F-496D-AFD8-66551C002779}" dt="2026-04-27T21:06:16.865" v="99" actId="255"/>
          <ac:spMkLst>
            <pc:docMk/>
            <pc:sldMk cId="2074421887" sldId="1716"/>
            <ac:spMk id="3" creationId="{649B0CD7-872D-E4A4-A197-52697ACFA486}"/>
          </ac:spMkLst>
        </pc:spChg>
      </pc:sldChg>
      <pc:sldChg chg="modSp mod">
        <pc:chgData name="Shelly Klure" userId="edb64eb3-2ffe-44d3-9b6c-7fba229227e4" providerId="ADAL" clId="{89B8F87C-823F-496D-AFD8-66551C002779}" dt="2026-04-27T21:02:43.358" v="70" actId="255"/>
        <pc:sldMkLst>
          <pc:docMk/>
          <pc:sldMk cId="4172188351" sldId="1723"/>
        </pc:sldMkLst>
        <pc:spChg chg="mod">
          <ac:chgData name="Shelly Klure" userId="edb64eb3-2ffe-44d3-9b6c-7fba229227e4" providerId="ADAL" clId="{89B8F87C-823F-496D-AFD8-66551C002779}" dt="2026-04-27T21:02:43.358" v="70" actId="255"/>
          <ac:spMkLst>
            <pc:docMk/>
            <pc:sldMk cId="4172188351" sldId="1723"/>
            <ac:spMk id="3" creationId="{BFCFDCA9-30BF-E476-35DE-539F2BAF176A}"/>
          </ac:spMkLst>
        </pc:spChg>
      </pc:sldChg>
      <pc:sldChg chg="modSp mod">
        <pc:chgData name="Shelly Klure" userId="edb64eb3-2ffe-44d3-9b6c-7fba229227e4" providerId="ADAL" clId="{89B8F87C-823F-496D-AFD8-66551C002779}" dt="2026-04-27T21:05:59.470" v="97" actId="255"/>
        <pc:sldMkLst>
          <pc:docMk/>
          <pc:sldMk cId="211724154" sldId="1724"/>
        </pc:sldMkLst>
        <pc:spChg chg="mod">
          <ac:chgData name="Shelly Klure" userId="edb64eb3-2ffe-44d3-9b6c-7fba229227e4" providerId="ADAL" clId="{89B8F87C-823F-496D-AFD8-66551C002779}" dt="2026-04-27T21:05:59.470" v="97" actId="255"/>
          <ac:spMkLst>
            <pc:docMk/>
            <pc:sldMk cId="211724154" sldId="1724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0:56:00.891" v="26" actId="255"/>
        <pc:sldMkLst>
          <pc:docMk/>
          <pc:sldMk cId="469326724" sldId="1725"/>
        </pc:sldMkLst>
        <pc:spChg chg="mod">
          <ac:chgData name="Shelly Klure" userId="edb64eb3-2ffe-44d3-9b6c-7fba229227e4" providerId="ADAL" clId="{89B8F87C-823F-496D-AFD8-66551C002779}" dt="2026-04-27T20:55:44.652" v="23" actId="27636"/>
          <ac:spMkLst>
            <pc:docMk/>
            <pc:sldMk cId="469326724" sldId="1725"/>
            <ac:spMk id="6" creationId="{1D6BCA7A-50F8-ADCE-7893-577C83B61987}"/>
          </ac:spMkLst>
        </pc:spChg>
        <pc:spChg chg="mod">
          <ac:chgData name="Shelly Klure" userId="edb64eb3-2ffe-44d3-9b6c-7fba229227e4" providerId="ADAL" clId="{89B8F87C-823F-496D-AFD8-66551C002779}" dt="2026-04-27T20:56:00.891" v="26" actId="255"/>
          <ac:spMkLst>
            <pc:docMk/>
            <pc:sldMk cId="469326724" sldId="1725"/>
            <ac:spMk id="7" creationId="{5836AE97-9643-B835-703B-D126E7537944}"/>
          </ac:spMkLst>
        </pc:spChg>
      </pc:sldChg>
      <pc:sldChg chg="delSp mod">
        <pc:chgData name="Shelly Klure" userId="edb64eb3-2ffe-44d3-9b6c-7fba229227e4" providerId="ADAL" clId="{89B8F87C-823F-496D-AFD8-66551C002779}" dt="2026-04-27T20:56:18.082" v="27" actId="478"/>
        <pc:sldMkLst>
          <pc:docMk/>
          <pc:sldMk cId="1159488239" sldId="1726"/>
        </pc:sldMkLst>
      </pc:sldChg>
      <pc:sldChg chg="modSp mod">
        <pc:chgData name="Shelly Klure" userId="edb64eb3-2ffe-44d3-9b6c-7fba229227e4" providerId="ADAL" clId="{89B8F87C-823F-496D-AFD8-66551C002779}" dt="2026-04-27T21:01:04.271" v="61" actId="1076"/>
        <pc:sldMkLst>
          <pc:docMk/>
          <pc:sldMk cId="2169523401" sldId="1727"/>
        </pc:sldMkLst>
        <pc:spChg chg="mod">
          <ac:chgData name="Shelly Klure" userId="edb64eb3-2ffe-44d3-9b6c-7fba229227e4" providerId="ADAL" clId="{89B8F87C-823F-496D-AFD8-66551C002779}" dt="2026-04-27T21:01:04.271" v="61" actId="1076"/>
          <ac:spMkLst>
            <pc:docMk/>
            <pc:sldMk cId="2169523401" sldId="1727"/>
            <ac:spMk id="3" creationId="{F709D624-EB36-0568-85CC-BCC9128AE7AF}"/>
          </ac:spMkLst>
        </pc:spChg>
      </pc:sldChg>
      <pc:sldChg chg="modSp mod">
        <pc:chgData name="Shelly Klure" userId="edb64eb3-2ffe-44d3-9b6c-7fba229227e4" providerId="ADAL" clId="{89B8F87C-823F-496D-AFD8-66551C002779}" dt="2026-04-27T20:59:50.591" v="54" actId="1076"/>
        <pc:sldMkLst>
          <pc:docMk/>
          <pc:sldMk cId="3956380230" sldId="1728"/>
        </pc:sldMkLst>
        <pc:spChg chg="mod">
          <ac:chgData name="Shelly Klure" userId="edb64eb3-2ffe-44d3-9b6c-7fba229227e4" providerId="ADAL" clId="{89B8F87C-823F-496D-AFD8-66551C002779}" dt="2026-04-27T20:59:50.591" v="54" actId="1076"/>
          <ac:spMkLst>
            <pc:docMk/>
            <pc:sldMk cId="3956380230" sldId="1728"/>
            <ac:spMk id="3" creationId="{CF8A051C-C0C0-3701-C24C-00953FB235B4}"/>
          </ac:spMkLst>
        </pc:spChg>
      </pc:sldChg>
      <pc:sldChg chg="modSp mod">
        <pc:chgData name="Shelly Klure" userId="edb64eb3-2ffe-44d3-9b6c-7fba229227e4" providerId="ADAL" clId="{89B8F87C-823F-496D-AFD8-66551C002779}" dt="2026-04-27T21:06:56.581" v="105" actId="255"/>
        <pc:sldMkLst>
          <pc:docMk/>
          <pc:sldMk cId="1769481440" sldId="1732"/>
        </pc:sldMkLst>
        <pc:spChg chg="mod">
          <ac:chgData name="Shelly Klure" userId="edb64eb3-2ffe-44d3-9b6c-7fba229227e4" providerId="ADAL" clId="{89B8F87C-823F-496D-AFD8-66551C002779}" dt="2026-04-27T21:06:56.581" v="105" actId="255"/>
          <ac:spMkLst>
            <pc:docMk/>
            <pc:sldMk cId="1769481440" sldId="1732"/>
            <ac:spMk id="3" creationId="{3E667456-D4E0-CF08-1FBC-2BB69DA88187}"/>
          </ac:spMkLst>
        </pc:spChg>
      </pc:sldChg>
      <pc:sldChg chg="modSp mod">
        <pc:chgData name="Shelly Klure" userId="edb64eb3-2ffe-44d3-9b6c-7fba229227e4" providerId="ADAL" clId="{89B8F87C-823F-496D-AFD8-66551C002779}" dt="2026-04-27T20:58:30.074" v="44" actId="255"/>
        <pc:sldMkLst>
          <pc:docMk/>
          <pc:sldMk cId="188833898" sldId="1733"/>
        </pc:sldMkLst>
        <pc:spChg chg="mod">
          <ac:chgData name="Shelly Klure" userId="edb64eb3-2ffe-44d3-9b6c-7fba229227e4" providerId="ADAL" clId="{89B8F87C-823F-496D-AFD8-66551C002779}" dt="2026-04-27T20:58:30.074" v="44" actId="255"/>
          <ac:spMkLst>
            <pc:docMk/>
            <pc:sldMk cId="188833898" sldId="1733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1:06:07.945" v="98" actId="255"/>
        <pc:sldMkLst>
          <pc:docMk/>
          <pc:sldMk cId="1901426441" sldId="1734"/>
        </pc:sldMkLst>
        <pc:spChg chg="mod">
          <ac:chgData name="Shelly Klure" userId="edb64eb3-2ffe-44d3-9b6c-7fba229227e4" providerId="ADAL" clId="{89B8F87C-823F-496D-AFD8-66551C002779}" dt="2026-04-27T21:06:07.945" v="98" actId="255"/>
          <ac:spMkLst>
            <pc:docMk/>
            <pc:sldMk cId="1901426441" sldId="1734"/>
            <ac:spMk id="6" creationId="{C8DA53F5-34BB-D766-708B-46750A7D91FC}"/>
          </ac:spMkLst>
        </pc:spChg>
      </pc:sldChg>
      <pc:sldChg chg="modSp mod">
        <pc:chgData name="Shelly Klure" userId="edb64eb3-2ffe-44d3-9b6c-7fba229227e4" providerId="ADAL" clId="{89B8F87C-823F-496D-AFD8-66551C002779}" dt="2026-04-27T21:07:02.750" v="106" actId="1076"/>
        <pc:sldMkLst>
          <pc:docMk/>
          <pc:sldMk cId="3685086025" sldId="2010"/>
        </pc:sldMkLst>
        <pc:spChg chg="mod">
          <ac:chgData name="Shelly Klure" userId="edb64eb3-2ffe-44d3-9b6c-7fba229227e4" providerId="ADAL" clId="{89B8F87C-823F-496D-AFD8-66551C002779}" dt="2026-04-27T21:07:02.750" v="106" actId="1076"/>
          <ac:spMkLst>
            <pc:docMk/>
            <pc:sldMk cId="3685086025" sldId="2010"/>
            <ac:spMk id="5" creationId="{0F32DFBF-03D0-7F6F-C476-FB7787E14115}"/>
          </ac:spMkLst>
        </pc:spChg>
      </pc:sldChg>
      <pc:sldChg chg="modSp mod">
        <pc:chgData name="Shelly Klure" userId="edb64eb3-2ffe-44d3-9b6c-7fba229227e4" providerId="ADAL" clId="{89B8F87C-823F-496D-AFD8-66551C002779}" dt="2026-04-27T21:04:56.045" v="89" actId="255"/>
        <pc:sldMkLst>
          <pc:docMk/>
          <pc:sldMk cId="1517479137" sldId="2012"/>
        </pc:sldMkLst>
        <pc:spChg chg="mod">
          <ac:chgData name="Shelly Klure" userId="edb64eb3-2ffe-44d3-9b6c-7fba229227e4" providerId="ADAL" clId="{89B8F87C-823F-496D-AFD8-66551C002779}" dt="2026-04-27T21:04:56.045" v="89" actId="255"/>
          <ac:spMkLst>
            <pc:docMk/>
            <pc:sldMk cId="1517479137" sldId="2012"/>
            <ac:spMk id="3" creationId="{D2B69AEA-D983-07B4-9D13-CD40256D4E25}"/>
          </ac:spMkLst>
        </pc:spChg>
      </pc:sldChg>
      <pc:sldChg chg="delSp modSp mod">
        <pc:chgData name="Shelly Klure" userId="edb64eb3-2ffe-44d3-9b6c-7fba229227e4" providerId="ADAL" clId="{89B8F87C-823F-496D-AFD8-66551C002779}" dt="2026-04-27T20:54:48.685" v="18" actId="255"/>
        <pc:sldMkLst>
          <pc:docMk/>
          <pc:sldMk cId="72570686" sldId="2014"/>
        </pc:sldMkLst>
        <pc:spChg chg="mod">
          <ac:chgData name="Shelly Klure" userId="edb64eb3-2ffe-44d3-9b6c-7fba229227e4" providerId="ADAL" clId="{89B8F87C-823F-496D-AFD8-66551C002779}" dt="2026-04-27T20:54:48.685" v="18" actId="255"/>
          <ac:spMkLst>
            <pc:docMk/>
            <pc:sldMk cId="72570686" sldId="2014"/>
            <ac:spMk id="7" creationId="{F6124726-172C-A841-9083-AE6C87DFB0BA}"/>
          </ac:spMkLst>
        </pc:spChg>
      </pc:sldChg>
      <pc:sldChg chg="delSp modSp mod">
        <pc:chgData name="Shelly Klure" userId="edb64eb3-2ffe-44d3-9b6c-7fba229227e4" providerId="ADAL" clId="{89B8F87C-823F-496D-AFD8-66551C002779}" dt="2026-04-27T20:53:00.905" v="2" actId="255"/>
        <pc:sldMkLst>
          <pc:docMk/>
          <pc:sldMk cId="3442918511" sldId="2015"/>
        </pc:sldMkLst>
        <pc:spChg chg="mod">
          <ac:chgData name="Shelly Klure" userId="edb64eb3-2ffe-44d3-9b6c-7fba229227e4" providerId="ADAL" clId="{89B8F87C-823F-496D-AFD8-66551C002779}" dt="2026-04-27T20:53:00.905" v="2" actId="255"/>
          <ac:spMkLst>
            <pc:docMk/>
            <pc:sldMk cId="3442918511" sldId="2015"/>
            <ac:spMk id="4" creationId="{C83D8CE6-B022-E08A-DA3A-47E3C5C00DA0}"/>
          </ac:spMkLst>
        </pc:spChg>
      </pc:sldChg>
      <pc:sldChg chg="modSp mod">
        <pc:chgData name="Shelly Klure" userId="edb64eb3-2ffe-44d3-9b6c-7fba229227e4" providerId="ADAL" clId="{89B8F87C-823F-496D-AFD8-66551C002779}" dt="2026-04-27T21:02:01.665" v="66" actId="14100"/>
        <pc:sldMkLst>
          <pc:docMk/>
          <pc:sldMk cId="1835913699" sldId="2016"/>
        </pc:sldMkLst>
        <pc:spChg chg="mod">
          <ac:chgData name="Shelly Klure" userId="edb64eb3-2ffe-44d3-9b6c-7fba229227e4" providerId="ADAL" clId="{89B8F87C-823F-496D-AFD8-66551C002779}" dt="2026-04-27T21:02:01.665" v="66" actId="14100"/>
          <ac:spMkLst>
            <pc:docMk/>
            <pc:sldMk cId="1835913699" sldId="2016"/>
            <ac:spMk id="7" creationId="{70EEACB8-1C55-8DB4-7CD0-BC04210C9F29}"/>
          </ac:spMkLst>
        </pc:spChg>
      </pc:sldChg>
      <pc:sldChg chg="delSp mod">
        <pc:chgData name="Shelly Klure" userId="edb64eb3-2ffe-44d3-9b6c-7fba229227e4" providerId="ADAL" clId="{89B8F87C-823F-496D-AFD8-66551C002779}" dt="2026-04-27T21:00:15.901" v="55" actId="478"/>
        <pc:sldMkLst>
          <pc:docMk/>
          <pc:sldMk cId="1237440407" sldId="2017"/>
        </pc:sldMkLst>
      </pc:sldChg>
      <pc:sldChg chg="modSp mod">
        <pc:chgData name="Shelly Klure" userId="edb64eb3-2ffe-44d3-9b6c-7fba229227e4" providerId="ADAL" clId="{89B8F87C-823F-496D-AFD8-66551C002779}" dt="2026-04-27T21:01:40.005" v="63" actId="255"/>
        <pc:sldMkLst>
          <pc:docMk/>
          <pc:sldMk cId="825800297" sldId="2019"/>
        </pc:sldMkLst>
        <pc:spChg chg="mod">
          <ac:chgData name="Shelly Klure" userId="edb64eb3-2ffe-44d3-9b6c-7fba229227e4" providerId="ADAL" clId="{89B8F87C-823F-496D-AFD8-66551C002779}" dt="2026-04-27T21:01:40.005" v="63" actId="255"/>
          <ac:spMkLst>
            <pc:docMk/>
            <pc:sldMk cId="825800297" sldId="2019"/>
            <ac:spMk id="7" creationId="{9641E953-F042-32BA-23D3-2DC9E29C460B}"/>
          </ac:spMkLst>
        </pc:spChg>
      </pc:sldChg>
      <pc:sldChg chg="addSp delSp modSp add mod">
        <pc:chgData name="Shelly Klure" userId="edb64eb3-2ffe-44d3-9b6c-7fba229227e4" providerId="ADAL" clId="{89B8F87C-823F-496D-AFD8-66551C002779}" dt="2026-04-29T16:56:54.770" v="386" actId="14100"/>
        <pc:sldMkLst>
          <pc:docMk/>
          <pc:sldMk cId="1976430749" sldId="2020"/>
        </pc:sldMkLst>
        <pc:spChg chg="ord">
          <ac:chgData name="Shelly Klure" userId="edb64eb3-2ffe-44d3-9b6c-7fba229227e4" providerId="ADAL" clId="{89B8F87C-823F-496D-AFD8-66551C002779}" dt="2026-04-29T13:32:32.419" v="344"/>
          <ac:spMkLst>
            <pc:docMk/>
            <pc:sldMk cId="1976430749" sldId="2020"/>
            <ac:spMk id="2" creationId="{0E1C4900-6CE7-A89F-4204-E6A6800CB0E4}"/>
          </ac:spMkLst>
        </pc:spChg>
        <pc:spChg chg="add del mod ord">
          <ac:chgData name="Shelly Klure" userId="edb64eb3-2ffe-44d3-9b6c-7fba229227e4" providerId="ADAL" clId="{89B8F87C-823F-496D-AFD8-66551C002779}" dt="2026-04-29T13:28:23.946" v="204" actId="478"/>
          <ac:spMkLst>
            <pc:docMk/>
            <pc:sldMk cId="1976430749" sldId="2020"/>
            <ac:spMk id="3" creationId="{24B74753-51DC-AC29-88F1-087BCDB4970B}"/>
          </ac:spMkLst>
        </pc:spChg>
        <pc:spChg chg="mod">
          <ac:chgData name="Shelly Klure" userId="edb64eb3-2ffe-44d3-9b6c-7fba229227e4" providerId="ADAL" clId="{89B8F87C-823F-496D-AFD8-66551C002779}" dt="2026-04-29T13:23:34.859" v="123" actId="14100"/>
          <ac:spMkLst>
            <pc:docMk/>
            <pc:sldMk cId="1976430749" sldId="2020"/>
            <ac:spMk id="4" creationId="{916A7358-4AE3-9EF0-82C7-7A1700C6BCD7}"/>
          </ac:spMkLst>
        </pc:spChg>
        <pc:spChg chg="mod">
          <ac:chgData name="Shelly Klure" userId="edb64eb3-2ffe-44d3-9b6c-7fba229227e4" providerId="ADAL" clId="{89B8F87C-823F-496D-AFD8-66551C002779}" dt="2026-04-29T13:36:00.391" v="378" actId="14100"/>
          <ac:spMkLst>
            <pc:docMk/>
            <pc:sldMk cId="1976430749" sldId="2020"/>
            <ac:spMk id="5" creationId="{35FDBDBC-B394-1E8B-BF8B-E1BB8F30FE6E}"/>
          </ac:spMkLst>
        </pc:spChg>
        <pc:spChg chg="add mod">
          <ac:chgData name="Shelly Klure" userId="edb64eb3-2ffe-44d3-9b6c-7fba229227e4" providerId="ADAL" clId="{89B8F87C-823F-496D-AFD8-66551C002779}" dt="2026-04-29T16:56:54.770" v="386" actId="14100"/>
          <ac:spMkLst>
            <pc:docMk/>
            <pc:sldMk cId="1976430749" sldId="2020"/>
            <ac:spMk id="6" creationId="{ABD2CE01-7271-B8E6-B465-8ED9AB1A11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55CA1-8AB9-7F4B-8B56-30FA76A04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2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55CA1-8AB9-7F4B-8B56-30FA76A041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95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7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0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3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6D44F-F1D6-9E44-9F26-2D1D3A7D8B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9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47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0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6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52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48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04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03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9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8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5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14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46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8DBF5-EC95-C17B-6BDD-F97DBBD5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BCC1F-AEA4-F62F-72F6-413BD3F24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F9E8C-2B45-F441-CCDF-BABB4ED27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5F64A-6124-245B-60C3-010984F98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3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2870CD3-47B0-EC44-92C4-C7772F61F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2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5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pero">
            <a:extLst>
              <a:ext uri="{FF2B5EF4-FFF2-40B4-BE49-F238E27FC236}">
                <a16:creationId xmlns:a16="http://schemas.microsoft.com/office/drawing/2014/main" id="{6CE63DFE-2BE5-FDFF-A862-BE9B063CFA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175" y="1420869"/>
            <a:ext cx="3979216" cy="1288271"/>
          </a:xfrm>
          <a:prstGeom prst="rect">
            <a:avLst/>
          </a:prstGeom>
        </p:spPr>
      </p:pic>
      <p:sp>
        <p:nvSpPr>
          <p:cNvPr id="9" name="Google Shape;39;p6" descr="Title">
            <a:extLst>
              <a:ext uri="{FF2B5EF4-FFF2-40B4-BE49-F238E27FC236}">
                <a16:creationId xmlns:a16="http://schemas.microsoft.com/office/drawing/2014/main" id="{8321FDC6-EAA0-332C-2215-60215F1364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2750278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89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 + subhea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3" descr="Subtitle">
            <a:extLst>
              <a:ext uri="{FF2B5EF4-FFF2-40B4-BE49-F238E27FC236}">
                <a16:creationId xmlns:a16="http://schemas.microsoft.com/office/drawing/2014/main" id="{A56D6CF4-7528-6B3A-5439-53EB06FD077A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6" descr="Content"/>
          <p:cNvSpPr txBox="1">
            <a:spLocks noGrp="1"/>
          </p:cNvSpPr>
          <p:nvPr>
            <p:ph type="body" idx="1"/>
          </p:nvPr>
        </p:nvSpPr>
        <p:spPr>
          <a:xfrm>
            <a:off x="571500" y="1480224"/>
            <a:ext cx="8001000" cy="308802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4D460018-695A-67C3-BA8A-81B3772E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AF1431FC-D9A0-2223-FA71-59F8DCC8C4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;p3">
            <a:extLst>
              <a:ext uri="{FF2B5EF4-FFF2-40B4-BE49-F238E27FC236}">
                <a16:creationId xmlns:a16="http://schemas.microsoft.com/office/drawing/2014/main" id="{50E21B69-65FC-12AE-C25F-ACD3F1E39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C9049-EAAA-CF07-410E-5B4B888E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17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_tab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 descr="Title"/>
          <p:cNvSpPr txBox="1"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835353-FB41-B43C-DE89-5E349E68548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71500" y="1431925"/>
            <a:ext cx="8001000" cy="2959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4BC1CBBF-B04D-0EFE-E9DB-0F53DEDE7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8;p6" descr="Vispero">
            <a:extLst>
              <a:ext uri="{FF2B5EF4-FFF2-40B4-BE49-F238E27FC236}">
                <a16:creationId xmlns:a16="http://schemas.microsoft.com/office/drawing/2014/main" id="{57E84049-8045-9049-656B-49B622A9C2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5A173040-C690-9690-4253-D0393819F9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93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 + subhead_tab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6" descr="Title">
            <a:extLst>
              <a:ext uri="{FF2B5EF4-FFF2-40B4-BE49-F238E27FC236}">
                <a16:creationId xmlns:a16="http://schemas.microsoft.com/office/drawing/2014/main" id="{A1B37217-FF1A-4D96-25D8-BF0C85FD0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487525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20;p3" descr="Subtitle">
            <a:extLst>
              <a:ext uri="{FF2B5EF4-FFF2-40B4-BE49-F238E27FC236}">
                <a16:creationId xmlns:a16="http://schemas.microsoft.com/office/drawing/2014/main" id="{C6C969B3-DB82-9A2B-A762-4CBFFB9ADEF8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835353-FB41-B43C-DE89-5E349E68548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71500" y="1431925"/>
            <a:ext cx="8001000" cy="2959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4BC1CBBF-B04D-0EFE-E9DB-0F53DEDE7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8;p6" descr="Vispero">
            <a:extLst>
              <a:ext uri="{FF2B5EF4-FFF2-40B4-BE49-F238E27FC236}">
                <a16:creationId xmlns:a16="http://schemas.microsoft.com/office/drawing/2014/main" id="{57E84049-8045-9049-656B-49B622A9C2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5A173040-C690-9690-4253-D0393819F9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7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_char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 descr="Title"/>
          <p:cNvSpPr txBox="1"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7C766DD-E700-3AB5-1F4A-6DE482143B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1500" y="1431925"/>
            <a:ext cx="8001000" cy="2959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73FD0786-6C90-8D17-61AB-1242480CE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8;p6" descr="Vispero">
            <a:extLst>
              <a:ext uri="{FF2B5EF4-FFF2-40B4-BE49-F238E27FC236}">
                <a16:creationId xmlns:a16="http://schemas.microsoft.com/office/drawing/2014/main" id="{BDBCCE2F-94AC-9976-D19A-9EDE26573C8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848F1155-8DD0-FD50-28E4-B02AE143E6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57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 + subhead_char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6" descr="Title">
            <a:extLst>
              <a:ext uri="{FF2B5EF4-FFF2-40B4-BE49-F238E27FC236}">
                <a16:creationId xmlns:a16="http://schemas.microsoft.com/office/drawing/2014/main" id="{13709DE7-14E7-879F-9442-3BD76A12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487525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20;p3" descr="Subtitle">
            <a:extLst>
              <a:ext uri="{FF2B5EF4-FFF2-40B4-BE49-F238E27FC236}">
                <a16:creationId xmlns:a16="http://schemas.microsoft.com/office/drawing/2014/main" id="{C1C3C33A-EB6A-F899-76DE-9E1CAAD3C9B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7C766DD-E700-3AB5-1F4A-6DE482143B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1500" y="1431925"/>
            <a:ext cx="8001000" cy="2959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73FD0786-6C90-8D17-61AB-1242480CE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8;p6" descr="Vispero">
            <a:extLst>
              <a:ext uri="{FF2B5EF4-FFF2-40B4-BE49-F238E27FC236}">
                <a16:creationId xmlns:a16="http://schemas.microsoft.com/office/drawing/2014/main" id="{BDBCCE2F-94AC-9976-D19A-9EDE26573C8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848F1155-8DD0-FD50-28E4-B02AE143E6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59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Header_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 descr="Title"/>
          <p:cNvSpPr txBox="1">
            <a:spLocks noGrp="1"/>
          </p:cNvSpPr>
          <p:nvPr>
            <p:ph type="title"/>
          </p:nvPr>
        </p:nvSpPr>
        <p:spPr>
          <a:xfrm>
            <a:off x="571625" y="720000"/>
            <a:ext cx="8000877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64" name="Google Shape;64;p10" descr="Left content area"/>
          <p:cNvSpPr txBox="1">
            <a:spLocks noGrp="1"/>
          </p:cNvSpPr>
          <p:nvPr>
            <p:ph type="body" idx="1"/>
          </p:nvPr>
        </p:nvSpPr>
        <p:spPr>
          <a:xfrm>
            <a:off x="571500" y="14802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65" name="Google Shape;65;p10" descr="Right content area"/>
          <p:cNvSpPr txBox="1">
            <a:spLocks noGrp="1"/>
          </p:cNvSpPr>
          <p:nvPr>
            <p:ph type="body" idx="2"/>
          </p:nvPr>
        </p:nvSpPr>
        <p:spPr>
          <a:xfrm>
            <a:off x="4798202" y="14802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pPr lvl="1"/>
            <a:endParaRPr dirty="0"/>
          </a:p>
        </p:txBody>
      </p:sp>
      <p:sp>
        <p:nvSpPr>
          <p:cNvPr id="3" name="Google Shape;37;p6">
            <a:extLst>
              <a:ext uri="{FF2B5EF4-FFF2-40B4-BE49-F238E27FC236}">
                <a16:creationId xmlns:a16="http://schemas.microsoft.com/office/drawing/2014/main" id="{31B41CF8-6568-958E-6A81-399477E40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38;p6" descr="Vispero">
            <a:extLst>
              <a:ext uri="{FF2B5EF4-FFF2-40B4-BE49-F238E27FC236}">
                <a16:creationId xmlns:a16="http://schemas.microsoft.com/office/drawing/2014/main" id="{588C9856-F656-3FA2-9D01-C709BA86192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;p3">
            <a:extLst>
              <a:ext uri="{FF2B5EF4-FFF2-40B4-BE49-F238E27FC236}">
                <a16:creationId xmlns:a16="http://schemas.microsoft.com/office/drawing/2014/main" id="{6954ECA1-7B8F-217C-6781-BBF089B47C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00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Header+subhead_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6" descr="Title">
            <a:extLst>
              <a:ext uri="{FF2B5EF4-FFF2-40B4-BE49-F238E27FC236}">
                <a16:creationId xmlns:a16="http://schemas.microsoft.com/office/drawing/2014/main" id="{65A7BE13-5D10-513B-E7AC-94EA5B9E38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487525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6" name="Google Shape;20;p3" descr="Subtitle">
            <a:extLst>
              <a:ext uri="{FF2B5EF4-FFF2-40B4-BE49-F238E27FC236}">
                <a16:creationId xmlns:a16="http://schemas.microsoft.com/office/drawing/2014/main" id="{B03DA5F2-F6A1-DC42-9EC7-021A8DA61309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64" name="Google Shape;64;p10" descr="Left content area"/>
          <p:cNvSpPr txBox="1">
            <a:spLocks noGrp="1"/>
          </p:cNvSpPr>
          <p:nvPr>
            <p:ph type="body" idx="1"/>
          </p:nvPr>
        </p:nvSpPr>
        <p:spPr>
          <a:xfrm>
            <a:off x="571500" y="14802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65" name="Google Shape;65;p10" descr="Right content area"/>
          <p:cNvSpPr txBox="1">
            <a:spLocks noGrp="1"/>
          </p:cNvSpPr>
          <p:nvPr>
            <p:ph type="body" idx="2"/>
          </p:nvPr>
        </p:nvSpPr>
        <p:spPr>
          <a:xfrm>
            <a:off x="4798202" y="148022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37;p6">
            <a:extLst>
              <a:ext uri="{FF2B5EF4-FFF2-40B4-BE49-F238E27FC236}">
                <a16:creationId xmlns:a16="http://schemas.microsoft.com/office/drawing/2014/main" id="{31B41CF8-6568-958E-6A81-399477E40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38;p6" descr="Vispero">
            <a:extLst>
              <a:ext uri="{FF2B5EF4-FFF2-40B4-BE49-F238E27FC236}">
                <a16:creationId xmlns:a16="http://schemas.microsoft.com/office/drawing/2014/main" id="{588C9856-F656-3FA2-9D01-C709BA861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;p3">
            <a:extLst>
              <a:ext uri="{FF2B5EF4-FFF2-40B4-BE49-F238E27FC236}">
                <a16:creationId xmlns:a16="http://schemas.microsoft.com/office/drawing/2014/main" id="{6954ECA1-7B8F-217C-6781-BBF089B47C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49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_body + boxe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 descr="Title"/>
          <p:cNvSpPr txBox="1">
            <a:spLocks noGrp="1"/>
          </p:cNvSpPr>
          <p:nvPr>
            <p:ph type="title"/>
          </p:nvPr>
        </p:nvSpPr>
        <p:spPr>
          <a:xfrm>
            <a:off x="571500" y="735902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40;p6" descr="Primary content area">
            <a:extLst>
              <a:ext uri="{FF2B5EF4-FFF2-40B4-BE49-F238E27FC236}">
                <a16:creationId xmlns:a16="http://schemas.microsoft.com/office/drawing/2014/main" id="{B44C9122-D854-530E-8E15-3D017CEB0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480225"/>
            <a:ext cx="8001000" cy="109152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2" name="Google Shape;40;p6" descr="Content panel 1">
            <a:extLst>
              <a:ext uri="{FF2B5EF4-FFF2-40B4-BE49-F238E27FC236}">
                <a16:creationId xmlns:a16="http://schemas.microsoft.com/office/drawing/2014/main" id="{0919893B-0B1E-1FE0-B6DC-296542DCE48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71500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40;p6" descr="Content panel 2">
            <a:extLst>
              <a:ext uri="{FF2B5EF4-FFF2-40B4-BE49-F238E27FC236}">
                <a16:creationId xmlns:a16="http://schemas.microsoft.com/office/drawing/2014/main" id="{A50C63A6-779A-570B-A870-8C4255A09CFC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2620342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40;p6" descr="Content panel 3">
            <a:extLst>
              <a:ext uri="{FF2B5EF4-FFF2-40B4-BE49-F238E27FC236}">
                <a16:creationId xmlns:a16="http://schemas.microsoft.com/office/drawing/2014/main" id="{4BBD60D1-F864-6026-309B-EF00A1225101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4708305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Google Shape;40;p6" descr="Content panel 4">
            <a:extLst>
              <a:ext uri="{FF2B5EF4-FFF2-40B4-BE49-F238E27FC236}">
                <a16:creationId xmlns:a16="http://schemas.microsoft.com/office/drawing/2014/main" id="{8965C0DC-05C1-F793-F457-13BB15490134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6766927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4D460018-695A-67C3-BA8A-81B3772E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AF1431FC-D9A0-2223-FA71-59F8DCC8C4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;p3">
            <a:extLst>
              <a:ext uri="{FF2B5EF4-FFF2-40B4-BE49-F238E27FC236}">
                <a16:creationId xmlns:a16="http://schemas.microsoft.com/office/drawing/2014/main" id="{50E21B69-65FC-12AE-C25F-ACD3F1E39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7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 + subhead_body + boxe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9;p6">
            <a:extLst>
              <a:ext uri="{FF2B5EF4-FFF2-40B4-BE49-F238E27FC236}">
                <a16:creationId xmlns:a16="http://schemas.microsoft.com/office/drawing/2014/main" id="{4375E31F-CF03-17B4-A6CC-38D4C36BE1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487525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rPr lang="en-GB" dirty="0"/>
              <a:t>Title</a:t>
            </a:r>
            <a:endParaRPr dirty="0"/>
          </a:p>
        </p:txBody>
      </p:sp>
      <p:sp>
        <p:nvSpPr>
          <p:cNvPr id="10" name="Google Shape;20;p3" descr="Subtitle">
            <a:extLst>
              <a:ext uri="{FF2B5EF4-FFF2-40B4-BE49-F238E27FC236}">
                <a16:creationId xmlns:a16="http://schemas.microsoft.com/office/drawing/2014/main" id="{4F79E867-8D53-57C5-13A9-89FD32B2F114}"/>
              </a:ext>
            </a:extLst>
          </p:cNvPr>
          <p:cNvSpPr txBox="1">
            <a:spLocks noGrp="1"/>
          </p:cNvSpPr>
          <p:nvPr>
            <p:ph type="subTitle" idx="17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6" descr="Primary content area"/>
          <p:cNvSpPr txBox="1">
            <a:spLocks noGrp="1"/>
          </p:cNvSpPr>
          <p:nvPr>
            <p:ph type="body" idx="1"/>
          </p:nvPr>
        </p:nvSpPr>
        <p:spPr>
          <a:xfrm>
            <a:off x="571500" y="1480225"/>
            <a:ext cx="8001000" cy="109152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2" name="Google Shape;40;p6" descr="Content panel 1">
            <a:extLst>
              <a:ext uri="{FF2B5EF4-FFF2-40B4-BE49-F238E27FC236}">
                <a16:creationId xmlns:a16="http://schemas.microsoft.com/office/drawing/2014/main" id="{0919893B-0B1E-1FE0-B6DC-296542DCE48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71500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40;p6" descr="Content panel 2">
            <a:extLst>
              <a:ext uri="{FF2B5EF4-FFF2-40B4-BE49-F238E27FC236}">
                <a16:creationId xmlns:a16="http://schemas.microsoft.com/office/drawing/2014/main" id="{A50C63A6-779A-570B-A870-8C4255A09CFC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2620342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40;p6" descr="Content panel 3">
            <a:extLst>
              <a:ext uri="{FF2B5EF4-FFF2-40B4-BE49-F238E27FC236}">
                <a16:creationId xmlns:a16="http://schemas.microsoft.com/office/drawing/2014/main" id="{4BBD60D1-F864-6026-309B-EF00A1225101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4708305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Google Shape;40;p6" descr="Content panel 4">
            <a:extLst>
              <a:ext uri="{FF2B5EF4-FFF2-40B4-BE49-F238E27FC236}">
                <a16:creationId xmlns:a16="http://schemas.microsoft.com/office/drawing/2014/main" id="{8965C0DC-05C1-F793-F457-13BB15490134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6766927" y="2673346"/>
            <a:ext cx="1809852" cy="1849756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4D460018-695A-67C3-BA8A-81B3772E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AF1431FC-D9A0-2223-FA71-59F8DCC8C4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;p3">
            <a:extLst>
              <a:ext uri="{FF2B5EF4-FFF2-40B4-BE49-F238E27FC236}">
                <a16:creationId xmlns:a16="http://schemas.microsoft.com/office/drawing/2014/main" id="{50E21B69-65FC-12AE-C25F-ACD3F1E39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36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Header + body_ph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;p6" descr="Title">
            <a:extLst>
              <a:ext uri="{FF2B5EF4-FFF2-40B4-BE49-F238E27FC236}">
                <a16:creationId xmlns:a16="http://schemas.microsoft.com/office/drawing/2014/main" id="{3451FA54-E282-2775-70DD-E0033F569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720000"/>
            <a:ext cx="4000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40;p6" descr="Content area">
            <a:extLst>
              <a:ext uri="{FF2B5EF4-FFF2-40B4-BE49-F238E27FC236}">
                <a16:creationId xmlns:a16="http://schemas.microsoft.com/office/drawing/2014/main" id="{D082BACA-1608-A64C-1070-86F8EBFA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480225"/>
            <a:ext cx="4000500" cy="29385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DB647D-5B1E-D86B-9A21-A01DC82A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720725"/>
            <a:ext cx="4114800" cy="36980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549E475F-4F36-27A6-596F-3BAA1B5B8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38EB1167-2393-3473-55E0-53601F403F6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64613039-5C6E-B1EA-6B06-5A36CA5FF0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11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2;p3" descr="Vispero">
            <a:extLst>
              <a:ext uri="{FF2B5EF4-FFF2-40B4-BE49-F238E27FC236}">
                <a16:creationId xmlns:a16="http://schemas.microsoft.com/office/drawing/2014/main" id="{3854BD9C-F410-A778-BFDF-5FFE3D9B7C4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483674" y="1462007"/>
            <a:ext cx="4181123" cy="11575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9;p6" descr="Title">
            <a:extLst>
              <a:ext uri="{FF2B5EF4-FFF2-40B4-BE49-F238E27FC236}">
                <a16:creationId xmlns:a16="http://schemas.microsoft.com/office/drawing/2014/main" id="{8321FDC6-EAA0-332C-2215-60215F1364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2750278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26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Header + subhead + body_ph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6" descr="Title">
            <a:extLst>
              <a:ext uri="{FF2B5EF4-FFF2-40B4-BE49-F238E27FC236}">
                <a16:creationId xmlns:a16="http://schemas.microsoft.com/office/drawing/2014/main" id="{10364A80-8FAB-0F70-F848-0FDD57A02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487525"/>
            <a:ext cx="4138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20;p3" descr="Subtitle">
            <a:extLst>
              <a:ext uri="{FF2B5EF4-FFF2-40B4-BE49-F238E27FC236}">
                <a16:creationId xmlns:a16="http://schemas.microsoft.com/office/drawing/2014/main" id="{29C95759-9658-065E-B9D4-C0BB362AE7E5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40;p6" descr="Content area">
            <a:extLst>
              <a:ext uri="{FF2B5EF4-FFF2-40B4-BE49-F238E27FC236}">
                <a16:creationId xmlns:a16="http://schemas.microsoft.com/office/drawing/2014/main" id="{D082BACA-1608-A64C-1070-86F8EBFA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499" y="1480225"/>
            <a:ext cx="4138199" cy="2843802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DB647D-5B1E-D86B-9A21-A01DC82A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487525"/>
            <a:ext cx="4114800" cy="38365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549E475F-4F36-27A6-596F-3BAA1B5B8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38EB1167-2393-3473-55E0-53601F403F6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64613039-5C6E-B1EA-6B06-5A36CA5FF0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3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Header + body_char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;p6" descr="Title">
            <a:extLst>
              <a:ext uri="{FF2B5EF4-FFF2-40B4-BE49-F238E27FC236}">
                <a16:creationId xmlns:a16="http://schemas.microsoft.com/office/drawing/2014/main" id="{3451FA54-E282-2775-70DD-E0033F569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720000"/>
            <a:ext cx="4000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40;p6" descr="Content area">
            <a:extLst>
              <a:ext uri="{FF2B5EF4-FFF2-40B4-BE49-F238E27FC236}">
                <a16:creationId xmlns:a16="http://schemas.microsoft.com/office/drawing/2014/main" id="{D082BACA-1608-A64C-1070-86F8EBFA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500" y="1480225"/>
            <a:ext cx="4000500" cy="2892548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B4E53DB8-1DD5-DC95-8292-B14EE8B36B1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29200" y="720000"/>
            <a:ext cx="3543300" cy="36527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A54A4C3A-55F8-785A-F0BA-F1DAC6FE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8;p6" descr="Vispero">
            <a:extLst>
              <a:ext uri="{FF2B5EF4-FFF2-40B4-BE49-F238E27FC236}">
                <a16:creationId xmlns:a16="http://schemas.microsoft.com/office/drawing/2014/main" id="{1F50152A-D005-4AFC-21AD-888083CF4FF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F1392E2A-92D5-072E-D363-CB6CC3FD92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95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Header + subhead + body_char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9;p6" descr="Title">
            <a:extLst>
              <a:ext uri="{FF2B5EF4-FFF2-40B4-BE49-F238E27FC236}">
                <a16:creationId xmlns:a16="http://schemas.microsoft.com/office/drawing/2014/main" id="{D1D05600-8EFF-4647-0B20-3EAF60520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487525"/>
            <a:ext cx="4138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20;p3" descr="Subtitle">
            <a:extLst>
              <a:ext uri="{FF2B5EF4-FFF2-40B4-BE49-F238E27FC236}">
                <a16:creationId xmlns:a16="http://schemas.microsoft.com/office/drawing/2014/main" id="{87BB90E9-1320-3DB0-6DC7-968FED9E652B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2" name="Google Shape;40;p6" descr="Content area">
            <a:extLst>
              <a:ext uri="{FF2B5EF4-FFF2-40B4-BE49-F238E27FC236}">
                <a16:creationId xmlns:a16="http://schemas.microsoft.com/office/drawing/2014/main" id="{964401DD-CA06-97C8-456B-9758BED44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1499" y="1480225"/>
            <a:ext cx="4138199" cy="2843802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B4E53DB8-1DD5-DC95-8292-B14EE8B36B1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29200" y="487526"/>
            <a:ext cx="3543300" cy="38365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A54A4C3A-55F8-785A-F0BA-F1DAC6FE0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8;p6" descr="Vispero">
            <a:extLst>
              <a:ext uri="{FF2B5EF4-FFF2-40B4-BE49-F238E27FC236}">
                <a16:creationId xmlns:a16="http://schemas.microsoft.com/office/drawing/2014/main" id="{1F50152A-D005-4AFC-21AD-888083CF4FF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F1392E2A-92D5-072E-D363-CB6CC3FD92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9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Color block_ligh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 descr="Title"/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6" descr="Subtitle"/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01" name="Google Shape;101;p16" descr="Content area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A25E8C4A-9F70-8A4E-8634-D77691B8E0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638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Color block_light+char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 descr="Title"/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6" descr="Subtitle"/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3F8A65B6-E874-AE06-E254-B3EA9A095E0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69797" y="369794"/>
            <a:ext cx="4386797" cy="42022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A25E8C4A-9F70-8A4E-8634-D77691B8E0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474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 preserve="1" userDrawn="1">
  <p:cSld name="Color block_mid +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99;p16" descr="Title">
            <a:extLst>
              <a:ext uri="{FF2B5EF4-FFF2-40B4-BE49-F238E27FC236}">
                <a16:creationId xmlns:a16="http://schemas.microsoft.com/office/drawing/2014/main" id="{70378823-D773-883B-7DA2-1664C1D47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00;p16" descr="Subtitle">
            <a:extLst>
              <a:ext uri="{FF2B5EF4-FFF2-40B4-BE49-F238E27FC236}">
                <a16:creationId xmlns:a16="http://schemas.microsoft.com/office/drawing/2014/main" id="{18E15E7C-510A-5207-AFEB-D8618EB981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07" name="Google Shape;107;p17" descr="Content area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93BC9CCD-BEEF-4CF2-33AB-0343B6EC57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79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 preserve="1" userDrawn="1">
  <p:cSld name="Color block_mid + char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99;p16" descr="Title">
            <a:extLst>
              <a:ext uri="{FF2B5EF4-FFF2-40B4-BE49-F238E27FC236}">
                <a16:creationId xmlns:a16="http://schemas.microsoft.com/office/drawing/2014/main" id="{70378823-D773-883B-7DA2-1664C1D47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00;p16" descr="Subtitle">
            <a:extLst>
              <a:ext uri="{FF2B5EF4-FFF2-40B4-BE49-F238E27FC236}">
                <a16:creationId xmlns:a16="http://schemas.microsoft.com/office/drawing/2014/main" id="{18E15E7C-510A-5207-AFEB-D8618EB981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" name="Chart Placeholder 6">
            <a:extLst>
              <a:ext uri="{FF2B5EF4-FFF2-40B4-BE49-F238E27FC236}">
                <a16:creationId xmlns:a16="http://schemas.microsoft.com/office/drawing/2014/main" id="{B303DE97-1352-A0FC-CF2A-01B294DFD8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39235" y="369794"/>
            <a:ext cx="4417359" cy="42022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93BC9CCD-BEEF-4CF2-33AB-0343B6EC57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0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 preserve="1" userDrawn="1">
  <p:cSld name="Color block_dark +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99;p16" descr="Title">
            <a:extLst>
              <a:ext uri="{FF2B5EF4-FFF2-40B4-BE49-F238E27FC236}">
                <a16:creationId xmlns:a16="http://schemas.microsoft.com/office/drawing/2014/main" id="{DB724010-4988-CC51-863A-50FA8906A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00;p16" descr="Subtitle">
            <a:extLst>
              <a:ext uri="{FF2B5EF4-FFF2-40B4-BE49-F238E27FC236}">
                <a16:creationId xmlns:a16="http://schemas.microsoft.com/office/drawing/2014/main" id="{82643D7B-A056-360E-BBCA-8B125AE98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" name="Google Shape;107;p17" descr="Content area">
            <a:extLst>
              <a:ext uri="{FF2B5EF4-FFF2-40B4-BE49-F238E27FC236}">
                <a16:creationId xmlns:a16="http://schemas.microsoft.com/office/drawing/2014/main" id="{B8D73F9F-D730-CCC6-451C-C534AA5697A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56094" y="1352625"/>
            <a:ext cx="3516406" cy="302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2EA67375-7ED9-0D64-6039-4A4DD3831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14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 preserve="1" userDrawn="1">
  <p:cSld name="Color block_dark + char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99;p16" descr="Title">
            <a:extLst>
              <a:ext uri="{FF2B5EF4-FFF2-40B4-BE49-F238E27FC236}">
                <a16:creationId xmlns:a16="http://schemas.microsoft.com/office/drawing/2014/main" id="{DB724010-4988-CC51-863A-50FA8906A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00;p16" descr="Subtitle">
            <a:extLst>
              <a:ext uri="{FF2B5EF4-FFF2-40B4-BE49-F238E27FC236}">
                <a16:creationId xmlns:a16="http://schemas.microsoft.com/office/drawing/2014/main" id="{82643D7B-A056-360E-BBCA-8B125AE98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B953C56-AD2A-0FE8-3F4D-319EAB0084E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39235" y="369794"/>
            <a:ext cx="4417359" cy="420220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2EA67375-7ED9-0D64-6039-4A4DD3831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46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 preserve="1" userDrawn="1">
  <p:cSld name="Color block_dark + pho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99;p16" descr="Title">
            <a:extLst>
              <a:ext uri="{FF2B5EF4-FFF2-40B4-BE49-F238E27FC236}">
                <a16:creationId xmlns:a16="http://schemas.microsoft.com/office/drawing/2014/main" id="{DB724010-4988-CC51-863A-50FA8906A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318650"/>
            <a:ext cx="3300900" cy="510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00;p16" descr="Subtitle">
            <a:extLst>
              <a:ext uri="{FF2B5EF4-FFF2-40B4-BE49-F238E27FC236}">
                <a16:creationId xmlns:a16="http://schemas.microsoft.com/office/drawing/2014/main" id="{82643D7B-A056-360E-BBCA-8B125AE98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1500" y="1909482"/>
            <a:ext cx="3300900" cy="20110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301C2A5-1017-A7EE-2640-BB828FCF24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0"/>
            <a:ext cx="4571999" cy="51434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2EA67375-7ED9-0D64-6039-4A4DD3831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0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Title or section_dark">
    <p:bg>
      <p:bgPr>
        <a:solidFill>
          <a:schemeClr val="bg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3" descr="Title">
            <a:extLst>
              <a:ext uri="{FF2B5EF4-FFF2-40B4-BE49-F238E27FC236}">
                <a16:creationId xmlns:a16="http://schemas.microsoft.com/office/drawing/2014/main" id="{33D1D69A-92BD-77D8-9B73-7DAF3C7E66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565328"/>
            <a:ext cx="5977200" cy="10064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2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3" descr="Subtitle"/>
          <p:cNvSpPr txBox="1">
            <a:spLocks noGrp="1"/>
          </p:cNvSpPr>
          <p:nvPr>
            <p:ph type="subTitle" idx="1"/>
          </p:nvPr>
        </p:nvSpPr>
        <p:spPr>
          <a:xfrm>
            <a:off x="571500" y="2698211"/>
            <a:ext cx="4138200" cy="54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 descr="Vispero"/>
          <p:cNvPicPr preferRelativeResize="0"/>
          <p:nvPr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11972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22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49696" y="2959926"/>
            <a:ext cx="9243392" cy="232767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57" y="1254513"/>
            <a:ext cx="4035788" cy="1473561"/>
          </a:xfr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24045" y="898709"/>
            <a:ext cx="5295903" cy="52959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258" y="299493"/>
            <a:ext cx="1695172" cy="65305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0714" y="3463531"/>
            <a:ext cx="2956543" cy="277094"/>
          </a:xfr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714" y="3849483"/>
            <a:ext cx="2956543" cy="316706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4320" indent="0">
              <a:buNone/>
              <a:defRPr>
                <a:solidFill>
                  <a:schemeClr val="bg1"/>
                </a:solidFill>
              </a:defRPr>
            </a:lvl2pPr>
            <a:lvl3pPr marL="548640" indent="0">
              <a:buNone/>
              <a:defRPr>
                <a:solidFill>
                  <a:schemeClr val="bg1"/>
                </a:solidFill>
              </a:defRPr>
            </a:lvl3pPr>
            <a:lvl4pPr marL="82296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914" y="343796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7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73844"/>
            <a:ext cx="7543800" cy="994172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691120"/>
            <a:ext cx="3571074" cy="2941602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3912" y="1691121"/>
            <a:ext cx="3709988" cy="2948746"/>
          </a:xfrm>
        </p:spPr>
        <p:txBody>
          <a:bodyPr>
            <a:normAutofit/>
          </a:bodyPr>
          <a:lstStyle>
            <a:lvl1pPr indent="-27432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EB4D00"/>
              </a:buClr>
              <a:defRPr lang="en-US" sz="18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-27432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EB4D00"/>
              </a:buClr>
              <a:defRPr lang="en-US" sz="18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27432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EB4D00"/>
              </a:buClr>
              <a:defRPr lang="en-US" sz="18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indent="-27432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EB4D00"/>
              </a:buClr>
              <a:defRPr lang="en-US" sz="18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indent="-27432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EB4D00"/>
              </a:buClr>
              <a:defRPr lang="en-US" sz="18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558287" y="1104063"/>
            <a:ext cx="1759553" cy="3581260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78224" y="4704345"/>
            <a:ext cx="962466" cy="3707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7573" cy="51435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59577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88" y="190270"/>
            <a:ext cx="7743266" cy="994172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88" y="1629888"/>
            <a:ext cx="7743266" cy="300283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279692"/>
            <a:ext cx="3910263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35356" y="4711448"/>
            <a:ext cx="795699" cy="3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6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273844"/>
            <a:ext cx="7543800" cy="994172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100" y="1691120"/>
            <a:ext cx="7543800" cy="2941602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558287" y="1104063"/>
            <a:ext cx="1759553" cy="3581260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78224" y="4704345"/>
            <a:ext cx="962466" cy="3707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7573" cy="51435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19820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1494" y="521494"/>
            <a:ext cx="3480197" cy="4136231"/>
          </a:xfrm>
        </p:spPr>
        <p:txBody>
          <a:bodyPr/>
          <a:lstStyle>
            <a:lvl1pPr marL="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954" y="2074664"/>
            <a:ext cx="4707483" cy="994172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30556" y="3292595"/>
            <a:ext cx="5936776" cy="0"/>
          </a:xfrm>
          <a:prstGeom prst="line">
            <a:avLst/>
          </a:prstGeom>
          <a:ln w="635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819525" y="3471863"/>
            <a:ext cx="5706666" cy="428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[Insert section detail]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236458" y="4711446"/>
            <a:ext cx="796834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2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Title or section_medium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 descr="Title"/>
          <p:cNvSpPr txBox="1">
            <a:spLocks noGrp="1"/>
          </p:cNvSpPr>
          <p:nvPr>
            <p:ph type="subTitle" idx="1"/>
          </p:nvPr>
        </p:nvSpPr>
        <p:spPr>
          <a:xfrm>
            <a:off x="571500" y="2698211"/>
            <a:ext cx="4138200" cy="54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131;p23" descr="Subtitle">
            <a:extLst>
              <a:ext uri="{FF2B5EF4-FFF2-40B4-BE49-F238E27FC236}">
                <a16:creationId xmlns:a16="http://schemas.microsoft.com/office/drawing/2014/main" id="{F8B0DA16-3B33-66F1-E384-3679589D06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565328"/>
            <a:ext cx="5977200" cy="10064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2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 descr="Vispero"/>
          <p:cNvPicPr preferRelativeResize="0"/>
          <p:nvPr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11972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45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Title or section_light">
    <p:bg>
      <p:bgPr>
        <a:solidFill>
          <a:schemeClr val="tx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23" descr="Title">
            <a:extLst>
              <a:ext uri="{FF2B5EF4-FFF2-40B4-BE49-F238E27FC236}">
                <a16:creationId xmlns:a16="http://schemas.microsoft.com/office/drawing/2014/main" id="{B444DA9C-F88B-8D7C-7521-E0AA48B9A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565328"/>
            <a:ext cx="5977200" cy="10064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3" descr="Subtitle"/>
          <p:cNvSpPr txBox="1">
            <a:spLocks noGrp="1"/>
          </p:cNvSpPr>
          <p:nvPr>
            <p:ph type="subTitle" idx="1"/>
          </p:nvPr>
        </p:nvSpPr>
        <p:spPr>
          <a:xfrm>
            <a:off x="571500" y="2698211"/>
            <a:ext cx="4138200" cy="54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3" descr="Vispero"/>
          <p:cNvPicPr preferRelativeResize="0"/>
          <p:nvPr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11972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58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Title or section_pattern">
    <p:bg>
      <p:bgRef idx="1001">
        <a:schemeClr val="bg1"/>
      </p:bgRef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904CF-8867-2418-D4D7-6812CEFB3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798"/>
          <a:stretch>
            <a:fillRect/>
          </a:stretch>
        </p:blipFill>
        <p:spPr>
          <a:xfrm>
            <a:off x="0" y="487799"/>
            <a:ext cx="9144000" cy="4655651"/>
          </a:xfrm>
          <a:prstGeom prst="rect">
            <a:avLst/>
          </a:prstGeom>
        </p:spPr>
      </p:pic>
      <p:sp>
        <p:nvSpPr>
          <p:cNvPr id="3" name="Google Shape;131;p23" descr="Title">
            <a:extLst>
              <a:ext uri="{FF2B5EF4-FFF2-40B4-BE49-F238E27FC236}">
                <a16:creationId xmlns:a16="http://schemas.microsoft.com/office/drawing/2014/main" id="{33D1D69A-92BD-77D8-9B73-7DAF3C7E66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565328"/>
            <a:ext cx="5977200" cy="10064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2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3" descr="Subtitle"/>
          <p:cNvSpPr txBox="1">
            <a:spLocks noGrp="1"/>
          </p:cNvSpPr>
          <p:nvPr>
            <p:ph type="subTitle" idx="1"/>
          </p:nvPr>
        </p:nvSpPr>
        <p:spPr>
          <a:xfrm>
            <a:off x="571500" y="2698211"/>
            <a:ext cx="4138200" cy="54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22" name="Google Shape;22;p3" descr="Vispero"/>
          <p:cNvPicPr preferRelativeResize="0"/>
          <p:nvPr/>
        </p:nvPicPr>
        <p:blipFill rotWithShape="1">
          <a:blip r:embed="rId3">
            <a:alphaModFix/>
          </a:blip>
          <a:srcRect t="7293" b="7302"/>
          <a:stretch/>
        </p:blipFill>
        <p:spPr>
          <a:xfrm>
            <a:off x="311700" y="11972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3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_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 descr="Title"/>
          <p:cNvSpPr txBox="1"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  <a:prstGeom prst="rect">
            <a:avLst/>
          </a:prstGeom>
        </p:spPr>
        <p:txBody>
          <a:bodyPr spcFirstLastPara="1" wrap="square" lIns="9144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42601FE1-AF64-9864-F08A-AA38D6D4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A6C3D837-4D4B-9C36-9CCA-8E8F37B03AE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;p3">
            <a:extLst>
              <a:ext uri="{FF2B5EF4-FFF2-40B4-BE49-F238E27FC236}">
                <a16:creationId xmlns:a16="http://schemas.microsoft.com/office/drawing/2014/main" id="{96191908-B424-ED6B-8F5D-FCF78F27CC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90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 userDrawn="1">
  <p:cSld name="Header + subhead_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6" descr="Title">
            <a:extLst>
              <a:ext uri="{FF2B5EF4-FFF2-40B4-BE49-F238E27FC236}">
                <a16:creationId xmlns:a16="http://schemas.microsoft.com/office/drawing/2014/main" id="{908F8B96-5D10-FC6B-E493-32F8AD2F2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487525"/>
            <a:ext cx="8001000" cy="535200"/>
          </a:xfrm>
          <a:prstGeom prst="rect">
            <a:avLst/>
          </a:prstGeom>
        </p:spPr>
        <p:txBody>
          <a:bodyPr spcFirstLastPara="1" wrap="square" lIns="9144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20;p3" descr="Subtitle">
            <a:extLst>
              <a:ext uri="{FF2B5EF4-FFF2-40B4-BE49-F238E27FC236}">
                <a16:creationId xmlns:a16="http://schemas.microsoft.com/office/drawing/2014/main" id="{91F96EF2-4BBF-399E-C2BC-73DD2228A628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571500" y="1043226"/>
            <a:ext cx="4138200" cy="22502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42601FE1-AF64-9864-F08A-AA38D6D4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A6C3D837-4D4B-9C36-9CCA-8E8F37B03AE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;p3">
            <a:extLst>
              <a:ext uri="{FF2B5EF4-FFF2-40B4-BE49-F238E27FC236}">
                <a16:creationId xmlns:a16="http://schemas.microsoft.com/office/drawing/2014/main" id="{96191908-B424-ED6B-8F5D-FCF78F27CC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6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>
  <p:cSld name="Header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 descr="Title"/>
          <p:cNvSpPr txBox="1"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6" descr="Content"/>
          <p:cNvSpPr txBox="1"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98450">
              <a:spcBef>
                <a:spcPts val="0"/>
              </a:spcBef>
              <a:spcAft>
                <a:spcPts val="100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100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100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4D460018-695A-67C3-BA8A-81B3772E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38;p6" descr="Vispero">
            <a:extLst>
              <a:ext uri="{FF2B5EF4-FFF2-40B4-BE49-F238E27FC236}">
                <a16:creationId xmlns:a16="http://schemas.microsoft.com/office/drawing/2014/main" id="{AF1431FC-D9A0-2223-FA71-59F8DCC8C4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293" b="7302"/>
          <a:stretch/>
        </p:blipFill>
        <p:spPr>
          <a:xfrm>
            <a:off x="311700" y="4775375"/>
            <a:ext cx="1013777" cy="2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;p3">
            <a:extLst>
              <a:ext uri="{FF2B5EF4-FFF2-40B4-BE49-F238E27FC236}">
                <a16:creationId xmlns:a16="http://schemas.microsoft.com/office/drawing/2014/main" id="{50E21B69-65FC-12AE-C25F-ACD3F1E39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5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 descr="Title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gtree"/>
              <a:buNone/>
              <a:defRPr sz="2800" b="1"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 dirty="0"/>
          </a:p>
        </p:txBody>
      </p:sp>
      <p:sp>
        <p:nvSpPr>
          <p:cNvPr id="7" name="Google Shape;7;p1" descr="Content"/>
          <p:cNvSpPr txBox="1">
            <a:spLocks noGrp="1"/>
          </p:cNvSpPr>
          <p:nvPr>
            <p:ph type="body" idx="1"/>
          </p:nvPr>
        </p:nvSpPr>
        <p:spPr>
          <a:xfrm>
            <a:off x="571500" y="1152475"/>
            <a:ext cx="800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Figtree"/>
              <a:buChar char="●"/>
              <a:defRPr sz="13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○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■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●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○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■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●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2984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Figtree"/>
              <a:buChar char="○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2984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Figtree"/>
              <a:buChar char="■"/>
              <a:defRPr sz="11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 dirty="0"/>
          </a:p>
        </p:txBody>
      </p:sp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D392DAAC-23AC-EAB0-3C88-0E80D853F2A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72500" y="4749851"/>
            <a:ext cx="34548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90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5" r:id="rId3"/>
    <p:sldLayoutId id="2147483676" r:id="rId4"/>
    <p:sldLayoutId id="2147483696" r:id="rId5"/>
    <p:sldLayoutId id="2147483709" r:id="rId6"/>
    <p:sldLayoutId id="2147483690" r:id="rId7"/>
    <p:sldLayoutId id="2147483707" r:id="rId8"/>
    <p:sldLayoutId id="2147483699" r:id="rId9"/>
    <p:sldLayoutId id="2147483674" r:id="rId10"/>
    <p:sldLayoutId id="2147483691" r:id="rId11"/>
    <p:sldLayoutId id="2147483700" r:id="rId12"/>
    <p:sldLayoutId id="2147483692" r:id="rId13"/>
    <p:sldLayoutId id="2147483701" r:id="rId14"/>
    <p:sldLayoutId id="2147483708" r:id="rId15"/>
    <p:sldLayoutId id="2147483702" r:id="rId16"/>
    <p:sldLayoutId id="2147483703" r:id="rId17"/>
    <p:sldLayoutId id="2147483694" r:id="rId18"/>
    <p:sldLayoutId id="2147483704" r:id="rId19"/>
    <p:sldLayoutId id="2147483693" r:id="rId20"/>
    <p:sldLayoutId id="2147483705" r:id="rId21"/>
    <p:sldLayoutId id="2147483684" r:id="rId22"/>
    <p:sldLayoutId id="2147483688" r:id="rId23"/>
    <p:sldLayoutId id="2147483689" r:id="rId24"/>
    <p:sldLayoutId id="2147483686" r:id="rId25"/>
    <p:sldLayoutId id="2147483687" r:id="rId26"/>
    <p:sldLayoutId id="2147483685" r:id="rId27"/>
    <p:sldLayoutId id="2147483681" r:id="rId28"/>
    <p:sldLayoutId id="2147483680" r:id="rId29"/>
    <p:sldLayoutId id="2147483710" r:id="rId30"/>
    <p:sldLayoutId id="2147483711" r:id="rId31"/>
    <p:sldLayoutId id="2147483712" r:id="rId32"/>
    <p:sldLayoutId id="2147483713" r:id="rId33"/>
    <p:sldLayoutId id="2147483714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46050" marR="0" lvl="0" indent="0" algn="l" defTabSz="228600" rtl="0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80000"/>
        <a:buFont typeface="Arial" panose="020B0604020202020204" pitchFamily="34" charset="0"/>
        <a:buNone/>
        <a:defRPr sz="1500" b="0" i="0" u="none" strike="noStrike" cap="none" dirty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Figtree"/>
        </a:defRPr>
      </a:lvl1pPr>
      <a:lvl2pPr marL="914400" marR="0" lvl="1" indent="-298450" algn="l" rtl="0">
        <a:lnSpc>
          <a:spcPct val="100000"/>
        </a:lnSpc>
        <a:spcBef>
          <a:spcPts val="0"/>
        </a:spcBef>
        <a:spcAft>
          <a:spcPts val="1000"/>
        </a:spcAft>
        <a:buClr>
          <a:schemeClr val="bg2"/>
        </a:buClr>
        <a:buSzPct val="80000"/>
        <a:buFont typeface="Arial" panose="020B0604020202020204" pitchFamily="34" charset="0"/>
        <a:buChar char="•"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298450" algn="l" rtl="0">
        <a:lnSpc>
          <a:spcPct val="100000"/>
        </a:lnSpc>
        <a:spcBef>
          <a:spcPts val="0"/>
        </a:spcBef>
        <a:spcAft>
          <a:spcPts val="1000"/>
        </a:spcAft>
        <a:buClr>
          <a:schemeClr val="bg2"/>
        </a:buClr>
        <a:buSzPct val="80000"/>
        <a:buFont typeface="Arial" panose="020B0604020202020204" pitchFamily="34" charset="0"/>
        <a:buChar char="•"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1000"/>
        </a:spcAft>
        <a:buClr>
          <a:srgbClr val="000000"/>
        </a:buClr>
        <a:buFont typeface="Arial"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pos="5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ccessibility-tools-for-microsoft-teams-2d4009e7-1300-4766-87e8-7a217496c3d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zoom.us/en/accessibilit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pero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68EE50C-1076-4C66-B3FD-1742C217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50278"/>
            <a:ext cx="8001000" cy="535200"/>
          </a:xfrm>
        </p:spPr>
        <p:txBody>
          <a:bodyPr>
            <a:noAutofit/>
          </a:bodyPr>
          <a:lstStyle/>
          <a:p>
            <a:r>
              <a:rPr lang="en-US" sz="2500" dirty="0"/>
              <a:t>Accessible (Virtual)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062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07A5-3C19-CC43-D3EA-C83F1DE2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565328"/>
            <a:ext cx="7320749" cy="1006421"/>
          </a:xfrm>
        </p:spPr>
        <p:txBody>
          <a:bodyPr/>
          <a:lstStyle/>
          <a:p>
            <a:r>
              <a:rPr lang="en-US" sz="4500" dirty="0"/>
              <a:t>Accessibility Challenges for Virtual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80FD6-4129-ABFA-23C8-505F5417E5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8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Deaf / Hard of Hearing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30350-D4DF-BDF6-DC3E-5C54BB91E0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2896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Specific Challenges - Deaf/</a:t>
            </a:r>
            <a:r>
              <a:rPr lang="en-US" dirty="0" err="1"/>
              <a:t>HoH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/>
          <a:lstStyle/>
          <a:p>
            <a:r>
              <a:rPr lang="en-US" sz="1800" dirty="0"/>
              <a:t>Cannot hear speaker</a:t>
            </a:r>
          </a:p>
          <a:p>
            <a:r>
              <a:rPr lang="en-US" sz="1800" dirty="0"/>
              <a:t>Cannot follow along with audio in uncaptioned or poorly captioned videos</a:t>
            </a:r>
          </a:p>
          <a:p>
            <a:r>
              <a:rPr lang="en-US" sz="1800" dirty="0"/>
              <a:t>May not understand written language as well if sign language is their first language</a:t>
            </a:r>
          </a:p>
          <a:p>
            <a:r>
              <a:rPr lang="en-US" sz="1800" dirty="0"/>
              <a:t>May have trouble lip reading if the speaker's mouth is not visible or is obstructed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AEC8-4D14-829F-FD6A-72CB27389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1416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65328"/>
            <a:ext cx="6796966" cy="1006421"/>
          </a:xfrm>
        </p:spPr>
        <p:txBody>
          <a:bodyPr/>
          <a:lstStyle/>
          <a:p>
            <a:r>
              <a:rPr lang="en-US" dirty="0"/>
              <a:t>Vision Impairments: Blind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FB120-CBE4-D09A-22E3-29512E03B7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135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 Specific Challenges - Blind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/>
          <a:lstStyle/>
          <a:p>
            <a:r>
              <a:rPr lang="en-US" sz="1800" dirty="0"/>
              <a:t>Cannot see visual information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Images or graphs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Action in video</a:t>
            </a:r>
          </a:p>
          <a:p>
            <a:r>
              <a:rPr lang="en-US" sz="1800" dirty="0"/>
              <a:t>Needs to be able to operate the virtual meeting platform by a keyboard alone</a:t>
            </a:r>
          </a:p>
          <a:p>
            <a:pPr marL="14605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8B417-B183-2F32-25BA-DD8A48C15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908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65328"/>
            <a:ext cx="8146372" cy="1006421"/>
          </a:xfrm>
        </p:spPr>
        <p:txBody>
          <a:bodyPr/>
          <a:lstStyle/>
          <a:p>
            <a:r>
              <a:rPr lang="en-US" dirty="0"/>
              <a:t>Vision Impairments: Low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96FC8-1C75-FF1E-139D-AFD1103EB6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6077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 Specific Challenges - Low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800" dirty="0"/>
              <a:t>May not be able to differentiate between colors</a:t>
            </a:r>
          </a:p>
          <a:p>
            <a:r>
              <a:rPr lang="en-US" sz="1800" dirty="0"/>
              <a:t>May not be able to see text with low contrast</a:t>
            </a:r>
          </a:p>
          <a:p>
            <a:r>
              <a:rPr lang="en-US" sz="1800" dirty="0"/>
              <a:t>May not be able to see small text on screen</a:t>
            </a:r>
          </a:p>
          <a:p>
            <a:r>
              <a:rPr lang="en-US" sz="1800" dirty="0"/>
              <a:t>May not be able to see visual information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Images or graphs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Action in video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87266-06A0-7326-D92A-BCE998164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03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65328"/>
            <a:ext cx="5977200" cy="1006421"/>
          </a:xfrm>
        </p:spPr>
        <p:txBody>
          <a:bodyPr/>
          <a:lstStyle/>
          <a:p>
            <a:r>
              <a:rPr lang="en-US" dirty="0"/>
              <a:t>Physical Disabilities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BC56D-79C2-EB50-C8E0-A10D124E0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514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Specific Challenges - Physical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/>
          <a:lstStyle/>
          <a:p>
            <a:r>
              <a:rPr lang="en-US" sz="1800" dirty="0"/>
              <a:t>Needs to be able to operate the virtual meeting platform by a keyboard or keyboard interface device alone</a:t>
            </a:r>
          </a:p>
          <a:p>
            <a:r>
              <a:rPr lang="en-US" sz="1800" dirty="0"/>
              <a:t>May not be able to easily participate in typed chat discussions</a:t>
            </a:r>
          </a:p>
          <a:p>
            <a:r>
              <a:rPr lang="en-US" sz="1800" dirty="0"/>
              <a:t>May require more time to answer questions or otherwise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5DF53-3C10-B61A-EE1C-AE7594382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6057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65275"/>
            <a:ext cx="7595956" cy="1006475"/>
          </a:xfrm>
        </p:spPr>
        <p:txBody>
          <a:bodyPr/>
          <a:lstStyle/>
          <a:p>
            <a:r>
              <a:rPr lang="en-US" dirty="0"/>
              <a:t>Cognitive, Intellectual, and Developmental Disabilities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C15F0-73F0-5FAA-A744-8681199571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274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61D4DE-C4EE-0F3E-5A53-A0BA7A62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presenter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8CE6-B022-E08A-DA3A-47E3C5C00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en-US" sz="1800" b="1" dirty="0"/>
              <a:t>Brian Elton</a:t>
            </a:r>
          </a:p>
          <a:p>
            <a:pPr marL="146050" indent="0">
              <a:buNone/>
            </a:pPr>
            <a:r>
              <a:rPr lang="en-US" sz="1800" dirty="0"/>
              <a:t>Training Practice Manager</a:t>
            </a:r>
          </a:p>
          <a:p>
            <a:pPr marL="146050" indent="0">
              <a:buNone/>
            </a:pPr>
            <a:r>
              <a:rPr lang="en-US" sz="1800" dirty="0"/>
              <a:t>belton@vispero.com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AEE3B-68C2-B684-B7ED-041D702052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4291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Specific Challenges - Cognitive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800" dirty="0"/>
              <a:t>May be easily distracted</a:t>
            </a:r>
          </a:p>
          <a:p>
            <a:r>
              <a:rPr lang="en-US" sz="1800" dirty="0"/>
              <a:t>May be overwhelmed by too much text on screen</a:t>
            </a:r>
          </a:p>
          <a:p>
            <a:r>
              <a:rPr lang="en-US" sz="1800" dirty="0"/>
              <a:t>May have trouble reading text that has certain formatting (justification, serif fonts, italics, etc.)</a:t>
            </a:r>
          </a:p>
          <a:p>
            <a:r>
              <a:rPr lang="en-US" sz="1800" dirty="0"/>
              <a:t>Could react to animations or other moving or blinking content</a:t>
            </a:r>
          </a:p>
          <a:p>
            <a:r>
              <a:rPr lang="en-US" sz="1800" dirty="0"/>
              <a:t>Could find participating in the presentation anxiety inducing</a:t>
            </a:r>
          </a:p>
          <a:p>
            <a:r>
              <a:rPr lang="en-US" sz="1800" dirty="0"/>
              <a:t>May require more time to answer questions or otherwise participate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09936-9B22-B899-356B-7EC39D61C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26988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3C4B2-B4FF-3D81-9F00-479694F9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5328"/>
            <a:ext cx="5977200" cy="1006421"/>
          </a:xfrm>
        </p:spPr>
        <p:txBody>
          <a:bodyPr/>
          <a:lstStyle/>
          <a:p>
            <a:r>
              <a:rPr lang="en-US" dirty="0"/>
              <a:t>Virtual Platforms: Accessibility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97B2A-650A-28A5-FD82-022AA17F95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21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3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GB" dirty="0"/>
              <a:t>Types of Possible Interactions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800" dirty="0"/>
              <a:t>Audio/video presentation</a:t>
            </a:r>
          </a:p>
          <a:p>
            <a:r>
              <a:rPr lang="en-US" sz="1800" dirty="0"/>
              <a:t>Shared content - slides, video or audio from participants</a:t>
            </a:r>
          </a:p>
          <a:p>
            <a:r>
              <a:rPr lang="en-US" sz="1800" dirty="0"/>
              <a:t>Chat</a:t>
            </a:r>
          </a:p>
          <a:p>
            <a:r>
              <a:rPr lang="en-US" sz="1800" dirty="0"/>
              <a:t>Emoji reactions</a:t>
            </a:r>
          </a:p>
          <a:p>
            <a:r>
              <a:rPr lang="en-US" sz="1800" dirty="0"/>
              <a:t>Formal question and answer management</a:t>
            </a:r>
          </a:p>
          <a:p>
            <a:r>
              <a:rPr lang="en-US" sz="1800" dirty="0"/>
              <a:t>Breakout rooms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7C492-9A5A-D430-32A5-C3E4AEB32E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883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/>
          <a:lstStyle/>
          <a:p>
            <a:r>
              <a:rPr lang="en-US" sz="1800" dirty="0"/>
              <a:t>Virtual presentations rely on technology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Many different platforms to choose from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Learning curve, some platforms more accessible than others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Strong Internet connections are needed for best clarity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E5B4A-3D61-F979-D1D2-6D7ECAF16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29555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B275-4ABD-1A61-BE11-EB86308C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051C-C0C0-3701-C24C-00953FB2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4060"/>
            <a:ext cx="5392696" cy="3149440"/>
          </a:xfrm>
        </p:spPr>
        <p:txBody>
          <a:bodyPr>
            <a:noAutofit/>
          </a:bodyPr>
          <a:lstStyle/>
          <a:p>
            <a:r>
              <a:rPr lang="en-US" sz="1400" dirty="0"/>
              <a:t>Auto-generated or third-party (CART) captioning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Auto-generated can be translated in real time</a:t>
            </a:r>
          </a:p>
          <a:p>
            <a:r>
              <a:rPr lang="en-US" sz="1400" dirty="0"/>
              <a:t>Share slides in real time with PowerPoint Live</a:t>
            </a:r>
          </a:p>
          <a:p>
            <a:r>
              <a:rPr lang="en-US" sz="1400" dirty="0"/>
              <a:t>Sign language view for consistent on-screen location</a:t>
            </a:r>
          </a:p>
          <a:p>
            <a:r>
              <a:rPr lang="en-US" sz="1400" dirty="0"/>
              <a:t>Lots of screen reader support information</a:t>
            </a:r>
          </a:p>
          <a:p>
            <a:r>
              <a:rPr lang="en-US" sz="1400" dirty="0"/>
              <a:t>Lots of settings for other accessibility features</a:t>
            </a:r>
          </a:p>
          <a:p>
            <a:r>
              <a:rPr lang="en-US" sz="1400" dirty="0"/>
              <a:t>Voluntary Product Accessibility Template (VPAT)/Accessibility Conformance Report (ACR) available for each platform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https://support.microsoft.com/en-us/office/accessibility-tools-for-microsoft-teams-2d4009e7-1300-4766-87e8-7a217496c3d5</a:t>
            </a:r>
            <a:r>
              <a:rPr lang="en-US" sz="1400" dirty="0"/>
              <a:t> </a:t>
            </a:r>
          </a:p>
        </p:txBody>
      </p:sp>
      <p:pic>
        <p:nvPicPr>
          <p:cNvPr id="6" name="Content Placeholder 5" descr="Microsoft Teams logo">
            <a:extLst>
              <a:ext uri="{FF2B5EF4-FFF2-40B4-BE49-F238E27FC236}">
                <a16:creationId xmlns:a16="http://schemas.microsoft.com/office/drawing/2014/main" id="{44F9C0C7-F549-1AF7-839D-C652D7CC3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75038" y="1255200"/>
            <a:ext cx="2434462" cy="2264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1830-CF49-2957-44D8-1B74CFB98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5638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38D9A6-0A7C-FCBB-BBD3-40192BDF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Teams - sharing live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EACB8-1C55-8DB4-7CD0-BC04210C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331943"/>
            <a:ext cx="8001000" cy="3240057"/>
          </a:xfrm>
        </p:spPr>
        <p:txBody>
          <a:bodyPr/>
          <a:lstStyle/>
          <a:p>
            <a:r>
              <a:rPr lang="en-US" sz="1400" dirty="0"/>
              <a:t>Teams allows presenters to share content in real time</a:t>
            </a:r>
          </a:p>
          <a:p>
            <a:r>
              <a:rPr lang="en-US" sz="1400" dirty="0"/>
              <a:t>When presenting slides, if you use PowerPoint Live instead of traditional screen sharing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Attendees navigate slides independently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 better with screen readers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Allows zoom, contrast adjustments, and personalized views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Enables access to links within slides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sensitive information, there is an option for "Private View" where attendees can not move through the slide independently of the presenter</a:t>
            </a:r>
          </a:p>
          <a:p>
            <a:r>
              <a:rPr lang="en-US" sz="1400" dirty="0"/>
              <a:t>Can also share Excel files where attendees can interact with the sheet data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1EA75-1B59-CCE6-3C59-C34AB2BF31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25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3591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448BD5-ACE1-E7D2-18EA-5971818C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PPT Live</a:t>
            </a:r>
          </a:p>
        </p:txBody>
      </p:sp>
      <p:pic>
        <p:nvPicPr>
          <p:cNvPr id="11" name="Picture Placeholder 10" descr="Teams Share panel showing options, including PowerPoint Live, which is highlighted near the bottom">
            <a:extLst>
              <a:ext uri="{FF2B5EF4-FFF2-40B4-BE49-F238E27FC236}">
                <a16:creationId xmlns:a16="http://schemas.microsoft.com/office/drawing/2014/main" id="{C6E6CB2A-FF5E-B17D-16A2-0CB2981E04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271602" y="-59504"/>
            <a:ext cx="3300901" cy="51233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9563-047E-2585-1C3E-C1FB0E837C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26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37440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5571-11C0-B8DC-0AEC-FBFDA4DF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620533"/>
            <a:ext cx="8001000" cy="535200"/>
          </a:xfrm>
        </p:spPr>
        <p:txBody>
          <a:bodyPr/>
          <a:lstStyle/>
          <a:p>
            <a:r>
              <a:rPr lang="en-US" dirty="0"/>
              <a:t>Presenter view of PPT live</a:t>
            </a:r>
          </a:p>
        </p:txBody>
      </p:sp>
      <p:pic>
        <p:nvPicPr>
          <p:cNvPr id="5" name="Picture 4" descr="Presenter view of PowerPoint live in Teams with the Private view control highlighted">
            <a:extLst>
              <a:ext uri="{FF2B5EF4-FFF2-40B4-BE49-F238E27FC236}">
                <a16:creationId xmlns:a16="http://schemas.microsoft.com/office/drawing/2014/main" id="{A811FBB3-69D8-C79D-E3BD-20C3FD2B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1" y="97655"/>
            <a:ext cx="7571718" cy="44957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9B5D8-9A4E-2809-3E26-C52DD3E310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27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89783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818F-2270-E55F-F50E-7A70D95B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D624-EB36-0568-85CC-BCC9128A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315800"/>
            <a:ext cx="4807808" cy="3267373"/>
          </a:xfrm>
        </p:spPr>
        <p:txBody>
          <a:bodyPr>
            <a:noAutofit/>
          </a:bodyPr>
          <a:lstStyle/>
          <a:p>
            <a:r>
              <a:rPr lang="en-US" sz="1400" dirty="0"/>
              <a:t>Auto-generated, manual, or third-party captioning</a:t>
            </a:r>
          </a:p>
          <a:p>
            <a:r>
              <a:rPr lang="en-US" sz="1400" dirty="0"/>
              <a:t>Live transcription</a:t>
            </a:r>
          </a:p>
          <a:p>
            <a:r>
              <a:rPr lang="en-US" sz="1400" dirty="0"/>
              <a:t>Meeting host can spotlight the sign language interpreter</a:t>
            </a:r>
          </a:p>
          <a:p>
            <a:r>
              <a:rPr lang="en-US" sz="1400" dirty="0"/>
              <a:t>Rearrangeable gallery view</a:t>
            </a:r>
          </a:p>
          <a:p>
            <a:r>
              <a:rPr lang="en-US" sz="1400" dirty="0"/>
              <a:t>Various settings for display, keyboard, screen reader support</a:t>
            </a:r>
          </a:p>
          <a:p>
            <a:r>
              <a:rPr lang="en-US" sz="1400" dirty="0"/>
              <a:t>Voluntary Product Accessibility Template (VPAT)/Accessibility Conformance Report (ACR) available for each platform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https://explore.zoom.us/en/accessibility/</a:t>
            </a:r>
            <a:endParaRPr lang="en-US" sz="1400" dirty="0"/>
          </a:p>
        </p:txBody>
      </p:sp>
      <p:pic>
        <p:nvPicPr>
          <p:cNvPr id="6" name="Content Placeholder 5" descr="Zoom logo">
            <a:extLst>
              <a:ext uri="{FF2B5EF4-FFF2-40B4-BE49-F238E27FC236}">
                <a16:creationId xmlns:a16="http://schemas.microsoft.com/office/drawing/2014/main" id="{5F9F0090-7928-3C5F-20B4-F7C9959CF8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11375" y="1939963"/>
            <a:ext cx="3400000" cy="10095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F242C-5449-387E-7912-F33B2457F4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28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69523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440F21-E078-0F11-A71A-86CC08F5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virtual meeting platforms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41E953-F042-32BA-23D3-2DC9E29C4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Webex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made improvements but is still less accessible than Teams and Zoom</a:t>
            </a:r>
          </a:p>
          <a:p>
            <a:r>
              <a:rPr lang="en-US" sz="1800" dirty="0"/>
              <a:t>Google Meet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 common professionally, but used a lot in education settings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lots of documented accessibility features (we welcome feedback on personal experience)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3AB74-8D55-2E0F-2B2D-C658374CB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258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4000500" cy="535200"/>
          </a:xfrm>
        </p:spPr>
        <p:txBody>
          <a:bodyPr/>
          <a:lstStyle/>
          <a:p>
            <a:r>
              <a:rPr lang="en-US" dirty="0"/>
              <a:t>Interaction notes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5"/>
            <a:ext cx="4000500" cy="2938524"/>
          </a:xfrm>
        </p:spPr>
        <p:txBody>
          <a:bodyPr>
            <a:normAutofit/>
          </a:bodyPr>
          <a:lstStyle/>
          <a:p>
            <a:r>
              <a:rPr lang="en-US" sz="1800" dirty="0"/>
              <a:t>Auto-captions are available</a:t>
            </a:r>
          </a:p>
          <a:p>
            <a:r>
              <a:rPr lang="en-US" sz="1800" dirty="0"/>
              <a:t>Ask questions in chat/Q&amp;A</a:t>
            </a:r>
          </a:p>
          <a:p>
            <a:r>
              <a:rPr lang="en-US" sz="1800" dirty="0"/>
              <a:t>Use the raise hand feature to come off mute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7E6F03-A4C8-8A92-4277-06ED99B33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38560" y="1479550"/>
            <a:ext cx="2322328" cy="2322328"/>
          </a:xfr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2E084-2CEC-BF3C-BEE9-2C4117BA8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99867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3C4B2-B4FF-3D81-9F00-479694F9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34" y="1242875"/>
            <a:ext cx="6424104" cy="1533062"/>
          </a:xfrm>
        </p:spPr>
        <p:txBody>
          <a:bodyPr/>
          <a:lstStyle/>
          <a:p>
            <a:r>
              <a:rPr lang="en-US" sz="4500" dirty="0"/>
              <a:t>Designing Accessible Presentation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9DD55-B97B-69A2-DAD6-AA2292B46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30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93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Text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3108252"/>
          </a:xfrm>
        </p:spPr>
        <p:txBody>
          <a:bodyPr>
            <a:noAutofit/>
          </a:bodyPr>
          <a:lstStyle/>
          <a:p>
            <a:r>
              <a:rPr lang="en-US" sz="1800" dirty="0"/>
              <a:t>Write clear and understandable content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simple language for general audiences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Keep content on each slide brief</a:t>
            </a:r>
          </a:p>
          <a:p>
            <a:r>
              <a:rPr lang="en-US" sz="1800" dirty="0"/>
              <a:t>Use simple font faces (sans serif)</a:t>
            </a:r>
          </a:p>
          <a:p>
            <a:r>
              <a:rPr lang="en-US" sz="1800" dirty="0"/>
              <a:t>Have a consistent design in slides (reduce cognitive load)</a:t>
            </a:r>
          </a:p>
          <a:p>
            <a:r>
              <a:rPr lang="en-US" sz="1800" dirty="0"/>
              <a:t>Have an overview at beginning and summary at end</a:t>
            </a:r>
          </a:p>
          <a:p>
            <a:r>
              <a:rPr lang="en-US" sz="1800" dirty="0"/>
              <a:t>All text must have sufficient color contrast, including text overlaying images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5A413-2E74-328A-A21A-ACCFDCB53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31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9808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6CF-8D60-D059-1ADD-08EB2FD6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Images, graphs,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FDCA9-30BF-E476-35DE-539F2BAF1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 not use color alone to provide information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Bar graphs, pie charts, etc.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other visual indications, such as patterns or icons</a:t>
            </a:r>
          </a:p>
          <a:p>
            <a:r>
              <a:rPr lang="en-US" sz="1800" dirty="0"/>
              <a:t>Keep images simple and easily understandable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not use animated images</a:t>
            </a:r>
          </a:p>
          <a:p>
            <a:r>
              <a:rPr lang="en-US" sz="1800" dirty="0"/>
              <a:t>Ensure all videos have legible captions and audio description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8FA5C-469F-F6FE-9947-37712C8CF8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72188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3C4B2-B4FF-3D81-9F00-479694F9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90" y="1358283"/>
            <a:ext cx="7959941" cy="1444285"/>
          </a:xfrm>
        </p:spPr>
        <p:txBody>
          <a:bodyPr/>
          <a:lstStyle/>
          <a:p>
            <a:r>
              <a:rPr lang="en-US" sz="4500" dirty="0"/>
              <a:t>Managing Accessible Meetings and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B53B1-B4E0-0358-93E2-21E782A491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Ensure all registration processes are accessible</a:t>
            </a:r>
          </a:p>
          <a:p>
            <a:r>
              <a:rPr lang="en-US" sz="1800" dirty="0"/>
              <a:t>Ask for accommodation needs in invite/registration process</a:t>
            </a:r>
          </a:p>
          <a:p>
            <a:r>
              <a:rPr lang="en-US" sz="1800" dirty="0"/>
              <a:t>Provide accessible documents ahead of time</a:t>
            </a:r>
          </a:p>
          <a:p>
            <a:r>
              <a:rPr lang="en-US" sz="1800" dirty="0"/>
              <a:t>Source sign language interpreters and plan a way for them to contribute</a:t>
            </a:r>
          </a:p>
          <a:p>
            <a:r>
              <a:rPr lang="en-US" sz="1800" dirty="0"/>
              <a:t>Ensure caption/transcription features are enabled in the virtual platform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B841EC-B605-2059-8E0F-27F37AACD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49537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Speaking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331768"/>
            <a:ext cx="8119420" cy="3341514"/>
          </a:xfrm>
        </p:spPr>
        <p:txBody>
          <a:bodyPr>
            <a:noAutofit/>
          </a:bodyPr>
          <a:lstStyle/>
          <a:p>
            <a:r>
              <a:rPr lang="en-US" sz="1400" dirty="0"/>
              <a:t>Ensure your microphone is positioned well to capture your voice</a:t>
            </a:r>
          </a:p>
          <a:p>
            <a:r>
              <a:rPr lang="en-US" sz="1400" dirty="0"/>
              <a:t>Speak at a reasonable and steady pace, and try to be as clear as possible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Easier for both participants and captioners/sign language interpreters (both live and automated)</a:t>
            </a:r>
          </a:p>
          <a:p>
            <a:r>
              <a:rPr lang="en-US" sz="1400" dirty="0"/>
              <a:t>Avoid slang and colloquialisms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Avoid acronyms, unless well understood by your audience</a:t>
            </a:r>
          </a:p>
          <a:p>
            <a:r>
              <a:rPr lang="en-US" sz="1400" dirty="0"/>
              <a:t>Use your camera if you are comfortable in doing so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 help with group engagement and help Deaf or Hard of Hearing participants who may be lip reading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3E603-14D3-94F0-229B-C28FC24C89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35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45763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53F0-3D03-AB9C-0037-2645FB00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Speaking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69AEA-D983-07B4-9D13-CD40256D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334530"/>
            <a:ext cx="8267700" cy="3088969"/>
          </a:xfrm>
        </p:spPr>
        <p:txBody>
          <a:bodyPr>
            <a:noAutofit/>
          </a:bodyPr>
          <a:lstStyle/>
          <a:p>
            <a:pPr lvl="0"/>
            <a:r>
              <a:rPr lang="en-US" sz="1400" dirty="0"/>
              <a:t>Use inclusive language that avoids "othering" people with disabilities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Say things like "Those of us who have disabilities" rather than talk about "them" as if they're not in the room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dirty="0"/>
              <a:t>While trying to be inclusive, be mindful to not over do it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Over-describing content (or self)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Fretting about using language that might seem offensive but generally isn't (e.g. asking a blind person "did you watch the Super Bowl last night?" isn't typically offensive)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Being fundamentalist about using specific disability language when there are valid regional and disability-group differences in preference (e.g. people-first vs identity-first language)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BFE97-ED14-15AE-A83D-3CA89A5F6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36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17479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66330"/>
            <a:ext cx="8001000" cy="988870"/>
          </a:xfrm>
        </p:spPr>
        <p:txBody>
          <a:bodyPr/>
          <a:lstStyle/>
          <a:p>
            <a:r>
              <a:rPr lang="en-US" dirty="0"/>
              <a:t>Inform participants about accessibility features and best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Inform participants of the interactive features of the virtual platform and when to use them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Chat, Q&amp;A for text-based interaction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Raising hand to come off mute</a:t>
            </a:r>
          </a:p>
          <a:p>
            <a:r>
              <a:rPr lang="en-US" sz="1800" dirty="0"/>
              <a:t>Inform participants of the availability of captioning and/or transcript, and whether it is automated or live captioning</a:t>
            </a:r>
          </a:p>
          <a:p>
            <a:r>
              <a:rPr lang="en-US" sz="1800" dirty="0"/>
              <a:t>If a sign language interpreter has been provided, provide instructions on how to pin their video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41336-B61B-479D-52FC-60F5C9C145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37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1724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what's going 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Describe visual content, don't assume everyone can see it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Try to avoid saying things like "as you can see" or "as this shows"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pointing at something with your mouse, use high contrast mouse and describe what you are doing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Announce any visual actions within the "room" (results of a poll where participants raise hand)</a:t>
            </a:r>
          </a:p>
          <a:p>
            <a:r>
              <a:rPr lang="en-US" sz="1800" dirty="0"/>
              <a:t>Give warning to people when switching mode of presentation (starting a video, switching to an application away from the presentation, etc.)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F0F1A5-86B7-15F6-2751-D021A341B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38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01426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B77A-BD90-924F-26FD-66777A00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0CD7-872D-E4A4-A197-52697ACF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If showing videos, inform the group when it is about to start, and that there are captions and audio description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there is no audio description, provide it yourself as the video plays</a:t>
            </a:r>
          </a:p>
          <a:p>
            <a:r>
              <a:rPr lang="en-US" sz="1400" dirty="0"/>
              <a:t>Do not assume all participants are connecting in the same way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Could be connecting via desktop, laptop, mobile device, phone only, etc.</a:t>
            </a:r>
          </a:p>
          <a:p>
            <a:r>
              <a:rPr lang="en-US" sz="1400" dirty="0"/>
              <a:t>Don't require all questions happen via chat/Q&amp;A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Allow participants to raise hand and come off mute to ask questions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pause the presentation and explicitly give an opportunity to come off mute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Make sure to repeat questions to ensure all can hear and/or it can be captioned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80FA2-5187-B753-C28B-ABA7AFC81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7442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C098-E4AB-5E4B-8642-ED6AFD0D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B6B72-A654-1045-B716-F4AACD4A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 numCol="1">
            <a:normAutofit/>
          </a:bodyPr>
          <a:lstStyle/>
          <a:p>
            <a:r>
              <a:rPr lang="en-US" sz="1800" dirty="0"/>
              <a:t>Understanding Disability</a:t>
            </a:r>
          </a:p>
          <a:p>
            <a:r>
              <a:rPr lang="en-US" sz="1800" dirty="0"/>
              <a:t>Accessibility challenges with virtual presentations</a:t>
            </a:r>
          </a:p>
          <a:p>
            <a:r>
              <a:rPr lang="en-US" sz="1800" dirty="0"/>
              <a:t>Virtual platform accessibility support</a:t>
            </a:r>
          </a:p>
          <a:p>
            <a:r>
              <a:rPr lang="en-US" sz="1800" dirty="0"/>
              <a:t>Designing accessible presentation content</a:t>
            </a:r>
          </a:p>
          <a:p>
            <a:r>
              <a:rPr lang="en-US" sz="1800" dirty="0"/>
              <a:t>Managing accessible presentations and meetings</a:t>
            </a:r>
          </a:p>
          <a:p>
            <a:r>
              <a:rPr lang="en-US" sz="1800" dirty="0"/>
              <a:t>Participant considerations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6B45F-02CE-3F16-AABA-636CAAA601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88681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watch out for ("Gotchas")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Avoid Background noise</a:t>
            </a:r>
          </a:p>
          <a:p>
            <a:r>
              <a:rPr lang="en-US" sz="1800" dirty="0"/>
              <a:t>Avoid potential distractions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Video background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Movement in background (ceiling fan, pets, children)</a:t>
            </a:r>
          </a:p>
          <a:p>
            <a:r>
              <a:rPr lang="en-US" sz="1800" dirty="0"/>
              <a:t>Know how to mute all participants</a:t>
            </a:r>
          </a:p>
          <a:p>
            <a:r>
              <a:rPr lang="en-US" sz="1800" dirty="0"/>
              <a:t>Ensure Internet connect is strong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42D29C-D581-B82E-D429-B6E2A4840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25384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3C4B2-B4FF-3D81-9F00-479694F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B1F9A-1CC9-5EC0-7EAD-5BB3CA2F60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41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90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F369-6244-62B2-561E-7773B094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Be a respectful participant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53F5-34BB-D766-708B-46750A7D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800" dirty="0"/>
              <a:t>Use the features available to participate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Chat, Q&amp;A, raise hand</a:t>
            </a:r>
          </a:p>
          <a:p>
            <a:r>
              <a:rPr lang="en-US" sz="1800" dirty="0"/>
              <a:t>Stay muted unless speaking</a:t>
            </a:r>
          </a:p>
          <a:p>
            <a:r>
              <a:rPr lang="en-US" sz="1800" dirty="0"/>
              <a:t>Announce yourself when you start speaking</a:t>
            </a:r>
          </a:p>
          <a:p>
            <a:r>
              <a:rPr lang="en-US" sz="1800" dirty="0"/>
              <a:t>If possible, request necessary accommodations in advance of the presentation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Ideally this is part of the registration process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AB25B-1074-A091-C858-A5A3CAD09C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73959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400" dirty="0"/>
              <a:t>Ensure registration processes are accessible, ask attendees for any accommodations needed</a:t>
            </a:r>
          </a:p>
          <a:p>
            <a:r>
              <a:rPr lang="en-US" sz="1400" dirty="0"/>
              <a:t>Provide materials ahead of time</a:t>
            </a:r>
          </a:p>
          <a:p>
            <a:r>
              <a:rPr lang="en-US" sz="1400" dirty="0"/>
              <a:t>Ensure your presentation content is clear and concise, use simple imagery to convey information</a:t>
            </a:r>
          </a:p>
          <a:p>
            <a:r>
              <a:rPr lang="en-US" sz="1400" dirty="0"/>
              <a:t>Use easy to read fonts, have strong contrast</a:t>
            </a:r>
          </a:p>
          <a:p>
            <a:r>
              <a:rPr lang="en-US" sz="1400" dirty="0"/>
              <a:t>Describe visual content, enable captions and transcripts</a:t>
            </a:r>
          </a:p>
          <a:p>
            <a:r>
              <a:rPr lang="en-US" sz="1400" dirty="0"/>
              <a:t>Take advantage of the accessibility features of the virtual platform</a:t>
            </a:r>
          </a:p>
          <a:p>
            <a:r>
              <a:rPr lang="en-US" sz="1400" dirty="0"/>
              <a:t>Ensure attendees can participate in a way that is comfortable for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9A506-CBFF-C1C3-3DDA-8F64B2D856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49122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9F21-525B-1303-313C-30638AC2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7456-D4E0-CF08-1FBC-2BB69DA88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400" dirty="0"/>
              <a:t>Making Events Accessible: Checklist for meetings, conferences, training, and presentations that are remote/virtual, in-person, or hybrid (https://www.w3.org/WAI/teach-advocate/accessible-presentations/)</a:t>
            </a:r>
          </a:p>
          <a:p>
            <a:r>
              <a:rPr lang="en-US" sz="1400" dirty="0"/>
              <a:t>Accessible Presentation Guide | SIGACCESS (https://www.sigaccess.org/welcome-to-sigaccess/resources/accessible-presentation-guide/)</a:t>
            </a:r>
          </a:p>
          <a:p>
            <a:r>
              <a:rPr lang="en-US" sz="1400" dirty="0"/>
              <a:t>Accessible Virtual Conferences | SIGACCESS (https://www.sigaccess.org/accessible-virtual-conferences/)</a:t>
            </a:r>
          </a:p>
          <a:p>
            <a:r>
              <a:rPr lang="en-US" sz="1400" dirty="0"/>
              <a:t>The Inclusive Speaker: How to Truly Connect With All of Your Audience Without Leaving Anyone Behind - Denis Boudreau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A17F1-F211-CA0A-A380-175F48AC9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69481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40EC8-263D-27C5-2F8A-D7E2A7D7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32DFBF-03D0-7F6F-C476-FB7787E1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830" y="2698211"/>
            <a:ext cx="4138200" cy="54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attending!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C17CC-C2CA-F680-98B2-9E9CB5136D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86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E6B18-7DDB-5B5A-065C-1258AFB68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6A7358-4AE3-9EF0-82C7-7A1700C6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5328"/>
            <a:ext cx="4684081" cy="1006421"/>
          </a:xfrm>
        </p:spPr>
        <p:txBody>
          <a:bodyPr>
            <a:normAutofit/>
          </a:bodyPr>
          <a:lstStyle/>
          <a:p>
            <a:r>
              <a:rPr lang="en-US" sz="4050" dirty="0"/>
              <a:t>Connect with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FDBDBC-B394-1E8B-BF8B-E1BB8F30F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86" y="2502902"/>
            <a:ext cx="4138200" cy="1287863"/>
          </a:xfrm>
        </p:spPr>
        <p:txBody>
          <a:bodyPr/>
          <a:lstStyle/>
          <a:p>
            <a:pPr marL="0" indent="0"/>
            <a:r>
              <a:rPr lang="en-US" sz="1800" dirty="0"/>
              <a:t>Vispero's assistive technology and digital accessibility expertise open doors to independence and inclusion for all.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BD2CE01-7271-B8E6-B465-8ED9AB1A1153}"/>
              </a:ext>
            </a:extLst>
          </p:cNvPr>
          <p:cNvSpPr txBox="1">
            <a:spLocks/>
          </p:cNvSpPr>
          <p:nvPr/>
        </p:nvSpPr>
        <p:spPr>
          <a:xfrm>
            <a:off x="5659497" y="1916133"/>
            <a:ext cx="2779917" cy="254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defTabSz="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bg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gtree"/>
              <a:buNone/>
              <a:defRPr sz="1600" b="0" i="0" u="none" strike="noStrike" cap="none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0" indent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www.Vispero.com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US Headquarters </a:t>
            </a:r>
          </a:p>
          <a:p>
            <a:pPr marL="0" indent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727-803-8000</a:t>
            </a:r>
          </a:p>
          <a:p>
            <a:pPr marL="0" indent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European Headquarters </a:t>
            </a:r>
          </a:p>
          <a:p>
            <a:pPr marL="0" indent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+31 88 67 83 444 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C4900-6CE7-A89F-4204-E6A6800CB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EC502-EDDE-35DC-5789-83844BF8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8001000" cy="5352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1A1111-8020-0C91-8584-B7E299817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4"/>
            <a:ext cx="8001000" cy="2943275"/>
          </a:xfrm>
        </p:spPr>
        <p:txBody>
          <a:bodyPr>
            <a:normAutofit/>
          </a:bodyPr>
          <a:lstStyle/>
          <a:p>
            <a:r>
              <a:rPr lang="en-US" sz="1800" dirty="0"/>
              <a:t>Virtual meetings and presentations have become very commonplace</a:t>
            </a:r>
          </a:p>
          <a:p>
            <a:r>
              <a:rPr lang="en-US" sz="1800" dirty="0"/>
              <a:t>While all presentations can have challenges for people with disabilities, virtual presentations have amplified some of those challenges.</a:t>
            </a:r>
          </a:p>
          <a:p>
            <a:r>
              <a:rPr lang="en-US" sz="1800" b="1" dirty="0"/>
              <a:t>Always</a:t>
            </a:r>
            <a:r>
              <a:rPr lang="en-US" sz="1800" dirty="0"/>
              <a:t> assume that your audience will include people with disabilities, and you should take steps to be inclusive</a:t>
            </a:r>
          </a:p>
          <a:p>
            <a:r>
              <a:rPr lang="en-US" sz="1800" dirty="0"/>
              <a:t>Shared visual material, lack of captions or transcripts, poor technology - all can lead to people with disabilities feeling excluded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ECCE41-757B-2165-D686-7FC2E5E38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1426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3C4B2-B4FF-3D81-9F00-479694F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</a:t>
            </a:r>
            <a:br>
              <a:rPr lang="en-US" dirty="0"/>
            </a:br>
            <a:r>
              <a:rPr lang="en-US" dirty="0"/>
              <a:t>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38EF-D8E2-D88B-A453-F6D6D028D0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FDE8C9-0396-E53F-39CA-403DC145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43516"/>
            <a:ext cx="3300900" cy="985284"/>
          </a:xfrm>
        </p:spPr>
        <p:txBody>
          <a:bodyPr/>
          <a:lstStyle/>
          <a:p>
            <a:r>
              <a:rPr lang="en-GB" dirty="0"/>
              <a:t>People with disabilities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124726-172C-A841-9083-AE6C87DFB0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87330" y="235131"/>
            <a:ext cx="4230650" cy="4514720"/>
          </a:xfrm>
        </p:spPr>
        <p:txBody>
          <a:bodyPr>
            <a:normAutofit fontScale="70000" lnSpcReduction="20000"/>
          </a:bodyPr>
          <a:lstStyle/>
          <a:p>
            <a:pPr marL="146050" indent="0">
              <a:buNone/>
            </a:pPr>
            <a:r>
              <a:rPr lang="en-US" sz="2000" dirty="0"/>
              <a:t>Vision disabilities</a:t>
            </a:r>
          </a:p>
          <a:p>
            <a:r>
              <a:rPr lang="en-US" sz="2000" dirty="0"/>
              <a:t>People who have limited sight, no sight, or are color blind</a:t>
            </a:r>
          </a:p>
          <a:p>
            <a:pPr marL="146050" indent="0">
              <a:buNone/>
            </a:pPr>
            <a:endParaRPr lang="en-US" sz="2000" dirty="0"/>
          </a:p>
          <a:p>
            <a:pPr marL="146050" indent="0">
              <a:buNone/>
            </a:pPr>
            <a:r>
              <a:rPr lang="en-US" sz="2000" dirty="0"/>
              <a:t>Physical disabilities</a:t>
            </a:r>
          </a:p>
          <a:p>
            <a:r>
              <a:rPr lang="en-US" sz="2000" dirty="0"/>
              <a:t>People who have dexterity or movement issues </a:t>
            </a:r>
          </a:p>
          <a:p>
            <a:pPr marL="146050" indent="0">
              <a:buNone/>
            </a:pPr>
            <a:endParaRPr lang="en-US" sz="2000" dirty="0"/>
          </a:p>
          <a:p>
            <a:pPr marL="146050" indent="0">
              <a:buNone/>
            </a:pPr>
            <a:r>
              <a:rPr lang="en-US" sz="2000" dirty="0"/>
              <a:t>Motion/vision sensitivities</a:t>
            </a:r>
          </a:p>
          <a:p>
            <a:r>
              <a:rPr lang="en-US" sz="2000" dirty="0"/>
              <a:t>People who are sensitive to movement or flickering/flashing </a:t>
            </a:r>
          </a:p>
          <a:p>
            <a:pPr marL="146050" indent="0">
              <a:buNone/>
            </a:pPr>
            <a:endParaRPr lang="en-US" sz="2000" dirty="0"/>
          </a:p>
          <a:p>
            <a:pPr marL="146050" indent="0">
              <a:buNone/>
            </a:pPr>
            <a:r>
              <a:rPr lang="en-US" sz="2000" dirty="0"/>
              <a:t>Deaf/Hard of hearing</a:t>
            </a:r>
          </a:p>
          <a:p>
            <a:r>
              <a:rPr lang="en-US" sz="2000" dirty="0"/>
              <a:t>People who cannot hear or have limited hearing</a:t>
            </a:r>
          </a:p>
          <a:p>
            <a:endParaRPr lang="en-US" sz="2000" dirty="0"/>
          </a:p>
          <a:p>
            <a:pPr marL="146050" indent="0">
              <a:buNone/>
            </a:pPr>
            <a:r>
              <a:rPr lang="en-US" sz="2000" dirty="0"/>
              <a:t>Cognitive disabilities</a:t>
            </a:r>
          </a:p>
          <a:p>
            <a:r>
              <a:rPr lang="en-US" sz="2000" dirty="0"/>
              <a:t>People with learning and attention difficulties, including autism spectrum conditions</a:t>
            </a:r>
          </a:p>
          <a:p>
            <a:pPr marL="146050" indent="0">
              <a:buNone/>
            </a:pPr>
            <a:endParaRPr lang="en-US" sz="2000" dirty="0"/>
          </a:p>
          <a:p>
            <a:pPr marL="146050" indent="0">
              <a:buNone/>
            </a:pPr>
            <a:r>
              <a:rPr lang="en-US" sz="2000" dirty="0"/>
              <a:t>Speech disabilities</a:t>
            </a:r>
          </a:p>
          <a:p>
            <a:r>
              <a:rPr lang="en-US" sz="2000" dirty="0"/>
              <a:t>People who have difficulty producing recognizable speech</a:t>
            </a:r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338FE-038F-3507-F215-52F9344874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sz="9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C22771-0D4D-5248-F240-922894596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39" y="2324695"/>
            <a:ext cx="624961" cy="27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7CA67-683E-C36F-7B3B-7D80BA83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192" y="2244331"/>
            <a:ext cx="350326" cy="41248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2AE51-6C0A-0D94-4743-066FEFC88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58" y="2263349"/>
            <a:ext cx="408567" cy="39634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B92E3F-602F-021F-8949-1EA6BCF00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89" y="3133970"/>
            <a:ext cx="630349" cy="46064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0822A1-94F9-6A03-1E11-8B5CE0AB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239" y="3065679"/>
            <a:ext cx="406242" cy="507402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7D7364-C977-7A31-1673-086583249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722" y="3128664"/>
            <a:ext cx="475145" cy="46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7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732931-C832-41A5-9054-2340174B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20000"/>
            <a:ext cx="4000500" cy="535200"/>
          </a:xfrm>
        </p:spPr>
        <p:txBody>
          <a:bodyPr>
            <a:noAutofit/>
          </a:bodyPr>
          <a:lstStyle/>
          <a:p>
            <a:r>
              <a:rPr lang="en-GB" sz="2400" dirty="0"/>
              <a:t>Age-Related Impairments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85D8EC-E897-46C7-B094-47939B35E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5"/>
            <a:ext cx="4000500" cy="2938524"/>
          </a:xfrm>
        </p:spPr>
        <p:txBody>
          <a:bodyPr>
            <a:normAutofit/>
          </a:bodyPr>
          <a:lstStyle/>
          <a:p>
            <a:r>
              <a:rPr lang="en-GB" sz="1800" dirty="0"/>
              <a:t>Many people develop </a:t>
            </a:r>
            <a:br>
              <a:rPr lang="en-GB" sz="1800" dirty="0"/>
            </a:br>
            <a:r>
              <a:rPr lang="en-GB" sz="1800" dirty="0"/>
              <a:t>age-related impairments</a:t>
            </a:r>
          </a:p>
          <a:p>
            <a:r>
              <a:rPr lang="en-GB" sz="1800" dirty="0"/>
              <a:t>Includes reduced vision, hearing loss, mobility, manual dexterity, and cognition</a:t>
            </a:r>
          </a:p>
        </p:txBody>
      </p:sp>
      <p:pic>
        <p:nvPicPr>
          <p:cNvPr id="4" name="Content Placeholder 3" descr="A mature woman reading a book with reading glasses">
            <a:extLst>
              <a:ext uri="{FF2B5EF4-FFF2-40B4-BE49-F238E27FC236}">
                <a16:creationId xmlns:a16="http://schemas.microsoft.com/office/drawing/2014/main" id="{B3128E89-D7E3-C3BD-4464-85416F45C5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r="12868"/>
          <a:stretch/>
        </p:blipFill>
        <p:spPr>
          <a:xfrm>
            <a:off x="5029200" y="720725"/>
            <a:ext cx="4114800" cy="36980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6FECA-AB3C-9629-7CC3-F7F52F316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6663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8DD550-FA9C-44D8-062B-EFEF053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25" y="720000"/>
            <a:ext cx="8000877" cy="535200"/>
          </a:xfrm>
        </p:spPr>
        <p:txBody>
          <a:bodyPr/>
          <a:lstStyle/>
          <a:p>
            <a:r>
              <a:rPr lang="en-US" dirty="0"/>
              <a:t>Other impairments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BCA7A-50F8-ADCE-7893-577C83B61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80225"/>
            <a:ext cx="3774300" cy="3042348"/>
          </a:xfrm>
        </p:spPr>
        <p:txBody>
          <a:bodyPr>
            <a:normAutofit fontScale="85000" lnSpcReduction="10000"/>
          </a:bodyPr>
          <a:lstStyle/>
          <a:p>
            <a:pPr marL="146050" indent="0">
              <a:buNone/>
            </a:pPr>
            <a:r>
              <a:rPr lang="en-GB" sz="1900" b="1" dirty="0"/>
              <a:t>Situational impairments</a:t>
            </a:r>
          </a:p>
          <a:p>
            <a:r>
              <a:rPr lang="en-GB" sz="1600" dirty="0"/>
              <a:t>Parents looking after young ones while trying to focus on the presentation</a:t>
            </a:r>
          </a:p>
          <a:p>
            <a:r>
              <a:rPr lang="en-GB" sz="1600" dirty="0"/>
              <a:t>Attending a presentation while stressed about other work</a:t>
            </a:r>
          </a:p>
          <a:p>
            <a:r>
              <a:rPr lang="en-GB" sz="1600" dirty="0"/>
              <a:t>Attending a presentation on a mobile device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glare from the sun, making the screen difficult to see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While in a crowded place, where it's difficult to hear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36AE97-9643-B835-703B-D126E753794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98202" y="1480224"/>
            <a:ext cx="3774300" cy="3042347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Temporary disabilities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broken arm, making typing more difficult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 ear infection, making it temporarily difficult to hear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RSI or Carpel Tunnel Syndrome, making it temporarily difficult to use your hands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migraine, making it temporarily difficult to think... see... talk...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83A8-D9CA-D2AE-626A-37B137216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6932672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Vispero 1">
      <a:dk1>
        <a:srgbClr val="00263F"/>
      </a:dk1>
      <a:lt1>
        <a:srgbClr val="FFFFFF"/>
      </a:lt1>
      <a:dk2>
        <a:srgbClr val="003758"/>
      </a:dk2>
      <a:lt2>
        <a:srgbClr val="F3F1F0"/>
      </a:lt2>
      <a:accent1>
        <a:srgbClr val="005D8F"/>
      </a:accent1>
      <a:accent2>
        <a:srgbClr val="FFCE02"/>
      </a:accent2>
      <a:accent3>
        <a:srgbClr val="84D1DE"/>
      </a:accent3>
      <a:accent4>
        <a:srgbClr val="0985C5"/>
      </a:accent4>
      <a:accent5>
        <a:srgbClr val="379FA8"/>
      </a:accent5>
      <a:accent6>
        <a:srgbClr val="F26924"/>
      </a:accent6>
      <a:hlink>
        <a:srgbClr val="005D8F"/>
      </a:hlink>
      <a:folHlink>
        <a:srgbClr val="F269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813ABFD76694AAE8E4BD4CFCA2539" ma:contentTypeVersion="18" ma:contentTypeDescription="Create a new document." ma:contentTypeScope="" ma:versionID="c6e5a68926df47875050ec37b63e2180">
  <xsd:schema xmlns:xsd="http://www.w3.org/2001/XMLSchema" xmlns:xs="http://www.w3.org/2001/XMLSchema" xmlns:p="http://schemas.microsoft.com/office/2006/metadata/properties" xmlns:ns2="c40b3ee9-a4fa-4e11-9f21-2ac0abb0485f" xmlns:ns3="9dfc7d31-c328-48ac-95ae-546e10fcbe26" targetNamespace="http://schemas.microsoft.com/office/2006/metadata/properties" ma:root="true" ma:fieldsID="408e43ce3ec35249069a39268bd0e904" ns2:_="" ns3:_="">
    <xsd:import namespace="c40b3ee9-a4fa-4e11-9f21-2ac0abb0485f"/>
    <xsd:import namespace="9dfc7d31-c328-48ac-95ae-546e10fcbe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b3ee9-a4fa-4e11-9f21-2ac0abb04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df455f-ac17-476a-94c9-bef5d4aee7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c7d31-c328-48ac-95ae-546e10fcbe2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0b3ee9-a4fa-4e11-9f21-2ac0abb048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368B6-D8F8-457E-A650-944E93535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b3ee9-a4fa-4e11-9f21-2ac0abb0485f"/>
    <ds:schemaRef ds:uri="9dfc7d31-c328-48ac-95ae-546e10fcb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34DB7F-5942-4CD3-904B-A568BC4DDE54}">
  <ds:schemaRefs>
    <ds:schemaRef ds:uri="http://schemas.microsoft.com/office/2006/documentManagement/types"/>
    <ds:schemaRef ds:uri="http://www.w3.org/XML/1998/namespace"/>
    <ds:schemaRef ds:uri="http://purl.org/dc/dcmitype/"/>
    <ds:schemaRef ds:uri="9dfc7d31-c328-48ac-95ae-546e10fcbe26"/>
    <ds:schemaRef ds:uri="http://purl.org/dc/terms/"/>
    <ds:schemaRef ds:uri="c40b3ee9-a4fa-4e11-9f21-2ac0abb0485f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435943-9D11-4BBF-A6DB-209D83943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1964</Words>
  <Application>Microsoft Office PowerPoint</Application>
  <PresentationFormat>On-screen Show (16:9)</PresentationFormat>
  <Paragraphs>310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Open Sans</vt:lpstr>
      <vt:lpstr>Figtree</vt:lpstr>
      <vt:lpstr>Arial</vt:lpstr>
      <vt:lpstr>Streamline</vt:lpstr>
      <vt:lpstr>Accessible (Virtual) Presentations</vt:lpstr>
      <vt:lpstr>Today's presenter</vt:lpstr>
      <vt:lpstr>Interaction notes</vt:lpstr>
      <vt:lpstr>Agenda</vt:lpstr>
      <vt:lpstr>Introduction</vt:lpstr>
      <vt:lpstr>Understanding Disability</vt:lpstr>
      <vt:lpstr>People with disabilities</vt:lpstr>
      <vt:lpstr>Age-Related Impairments</vt:lpstr>
      <vt:lpstr>Other impairments</vt:lpstr>
      <vt:lpstr>Accessibility Challenges for Virtual Presentations</vt:lpstr>
      <vt:lpstr>Deaf / Hard of Hearing</vt:lpstr>
      <vt:lpstr>Specific Challenges - Deaf/HoH</vt:lpstr>
      <vt:lpstr>Vision Impairments: Blind</vt:lpstr>
      <vt:lpstr> Specific Challenges - Blind</vt:lpstr>
      <vt:lpstr>Vision Impairments: Low Vision</vt:lpstr>
      <vt:lpstr> Specific Challenges - Low Vision</vt:lpstr>
      <vt:lpstr>Physical Disabilities</vt:lpstr>
      <vt:lpstr>Specific Challenges - Physical Disabilities</vt:lpstr>
      <vt:lpstr>Cognitive, Intellectual, and Developmental Disabilities</vt:lpstr>
      <vt:lpstr>Specific Challenges - Cognitive Disabilities</vt:lpstr>
      <vt:lpstr>Virtual Platforms: Accessibility Support</vt:lpstr>
      <vt:lpstr>Types of Possible Interactions</vt:lpstr>
      <vt:lpstr>Technology</vt:lpstr>
      <vt:lpstr>Microsoft Teams</vt:lpstr>
      <vt:lpstr>Microsoft Teams - sharing live content</vt:lpstr>
      <vt:lpstr>Sharing PPT Live</vt:lpstr>
      <vt:lpstr>Presenter view of PPT live</vt:lpstr>
      <vt:lpstr>Zoom</vt:lpstr>
      <vt:lpstr>Other virtual meeting platforms</vt:lpstr>
      <vt:lpstr>Designing Accessible Presentation Content</vt:lpstr>
      <vt:lpstr>Text Content</vt:lpstr>
      <vt:lpstr>Images, graphs, video</vt:lpstr>
      <vt:lpstr>Managing Accessible Meetings and Presentations</vt:lpstr>
      <vt:lpstr>Setting Up</vt:lpstr>
      <vt:lpstr>While Speaking</vt:lpstr>
      <vt:lpstr>While Speaking (2)</vt:lpstr>
      <vt:lpstr>Inform participants about accessibility features and best practice</vt:lpstr>
      <vt:lpstr>Describe what's going on</vt:lpstr>
      <vt:lpstr>Provide flexibility</vt:lpstr>
      <vt:lpstr>Things to watch out for ("Gotchas")</vt:lpstr>
      <vt:lpstr>Participant Considerations</vt:lpstr>
      <vt:lpstr>Be a respectful participant</vt:lpstr>
      <vt:lpstr>Conclusion</vt:lpstr>
      <vt:lpstr>References</vt:lpstr>
      <vt:lpstr>Questions?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dsloan</dc:creator>
  <cp:lastModifiedBy>Shelly Klure</cp:lastModifiedBy>
  <cp:revision>24</cp:revision>
  <dcterms:modified xsi:type="dcterms:W3CDTF">2026-04-29T16:57:00Z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0x010100C29813ABFD76694AAE8E4BD4CFCA2539</vt:lpwstr>
  </property>
  <property fmtid="{D5CDD505-2E9C-101B-9397-08002B2CF9AE}" pid="3" name="MediaServiceImageTags">
    <vt:lpwstr/>
  </property>
</Properties>
</file>