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9"/>
  </p:notesMasterIdLst>
  <p:sldIdLst>
    <p:sldId id="312" r:id="rId2"/>
    <p:sldId id="315" r:id="rId3"/>
    <p:sldId id="337" r:id="rId4"/>
    <p:sldId id="1452" r:id="rId5"/>
    <p:sldId id="1456" r:id="rId6"/>
    <p:sldId id="1421" r:id="rId7"/>
    <p:sldId id="1453" r:id="rId8"/>
    <p:sldId id="1455" r:id="rId9"/>
    <p:sldId id="1454" r:id="rId10"/>
    <p:sldId id="1403" r:id="rId11"/>
    <p:sldId id="1405" r:id="rId12"/>
    <p:sldId id="1416" r:id="rId13"/>
    <p:sldId id="1417" r:id="rId14"/>
    <p:sldId id="1429" r:id="rId15"/>
    <p:sldId id="1430" r:id="rId16"/>
    <p:sldId id="1431" r:id="rId17"/>
    <p:sldId id="1432" r:id="rId18"/>
    <p:sldId id="1433" r:id="rId19"/>
    <p:sldId id="1434" r:id="rId20"/>
    <p:sldId id="1435" r:id="rId21"/>
    <p:sldId id="1436" r:id="rId22"/>
    <p:sldId id="1437" r:id="rId23"/>
    <p:sldId id="1438" r:id="rId24"/>
    <p:sldId id="1440" r:id="rId25"/>
    <p:sldId id="1441" r:id="rId26"/>
    <p:sldId id="1442" r:id="rId27"/>
    <p:sldId id="1439" r:id="rId28"/>
    <p:sldId id="1443" r:id="rId29"/>
    <p:sldId id="1444" r:id="rId30"/>
    <p:sldId id="1445" r:id="rId31"/>
    <p:sldId id="1448" r:id="rId32"/>
    <p:sldId id="1446" r:id="rId33"/>
    <p:sldId id="1447" r:id="rId34"/>
    <p:sldId id="1449" r:id="rId35"/>
    <p:sldId id="1450" r:id="rId36"/>
    <p:sldId id="1451" r:id="rId37"/>
    <p:sldId id="1014" r:id="rId38"/>
  </p:sldIdLst>
  <p:sldSz cx="9144000" cy="5143500" type="screen16x9"/>
  <p:notesSz cx="6858000" cy="9144000"/>
  <p:embeddedFontLst>
    <p:embeddedFont>
      <p:font typeface="Aptos Black" panose="020F0502020204030204" pitchFamily="34" charset="0"/>
      <p:bold r:id="rId40"/>
      <p:boldItalic r:id="rId41"/>
    </p:embeddedFont>
    <p:embeddedFont>
      <p:font typeface="Figtree"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F3BB64F1-5486-4D4E-9EE7-28526E62482B}">
          <p14:sldIdLst>
            <p14:sldId id="312"/>
            <p14:sldId id="315"/>
          </p14:sldIdLst>
        </p14:section>
        <p14:section name="Technical accessibility and inclusive UX" id="{E2B4BC4F-FDE6-4C36-8ED1-9FCD43401F33}">
          <p14:sldIdLst>
            <p14:sldId id="337"/>
            <p14:sldId id="1452"/>
            <p14:sldId id="1456"/>
            <p14:sldId id="1421"/>
            <p14:sldId id="1453"/>
            <p14:sldId id="1455"/>
            <p14:sldId id="1454"/>
          </p14:sldIdLst>
        </p14:section>
        <p14:section name="WCAG for inclusive UX" id="{D2C983AC-CADF-4164-8991-ADFC92914196}">
          <p14:sldIdLst>
            <p14:sldId id="1403"/>
            <p14:sldId id="1405"/>
            <p14:sldId id="1416"/>
            <p14:sldId id="1417"/>
            <p14:sldId id="1429"/>
            <p14:sldId id="1430"/>
            <p14:sldId id="1431"/>
            <p14:sldId id="1432"/>
            <p14:sldId id="1433"/>
            <p14:sldId id="1434"/>
            <p14:sldId id="1435"/>
            <p14:sldId id="1436"/>
            <p14:sldId id="1437"/>
            <p14:sldId id="1438"/>
            <p14:sldId id="1440"/>
            <p14:sldId id="1441"/>
            <p14:sldId id="1442"/>
            <p14:sldId id="1439"/>
            <p14:sldId id="1443"/>
          </p14:sldIdLst>
        </p14:section>
        <p14:section name="Integrating accessibility into UX practice" id="{70B90D13-0F55-45BD-B020-774B1FE010ED}">
          <p14:sldIdLst>
            <p14:sldId id="1444"/>
            <p14:sldId id="1445"/>
            <p14:sldId id="1448"/>
            <p14:sldId id="1446"/>
            <p14:sldId id="1447"/>
            <p14:sldId id="1449"/>
          </p14:sldIdLst>
        </p14:section>
        <p14:section name="Close" id="{5351B52B-F6C7-4692-9C2C-1EA848E0D548}">
          <p14:sldIdLst>
            <p14:sldId id="1450"/>
            <p14:sldId id="1451"/>
            <p14:sldId id="1014"/>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148351-4E98-4681-0B04-097CCD288518}" name="David Sloan" initials="DS" userId="S::dsloan@vispero.com::83457617-9068-47c0-a0a0-0b9c383fb32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758"/>
    <a:srgbClr val="000000"/>
    <a:srgbClr val="FBFA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2422A8-ED8D-48BF-B196-E1C4D9F3E90F}" v="1837" dt="2026-05-19T11:31:02.986"/>
    <p1510:client id="{A6A41D4D-4E7C-4505-A21B-9B52CA06186A}" v="9055" dt="2026-05-19T14:55:57.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86" autoAdjust="0"/>
  </p:normalViewPr>
  <p:slideViewPr>
    <p:cSldViewPr snapToGrid="0">
      <p:cViewPr varScale="1">
        <p:scale>
          <a:sx n="105" d="100"/>
          <a:sy n="105" d="100"/>
        </p:scale>
        <p:origin x="179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079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0CF67-B75A-8066-49D9-6149D5C16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9D7C3-6550-B068-FCEF-1C898A5BF12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0DCB16F-7C4F-D8E8-3597-969A1D133F5D}"/>
              </a:ext>
            </a:extLst>
          </p:cNvPr>
          <p:cNvSpPr>
            <a:spLocks noGrp="1"/>
          </p:cNvSpPr>
          <p:nvPr>
            <p:ph type="body" idx="1"/>
          </p:nvPr>
        </p:nvSpPr>
        <p:spPr/>
        <p:txBody>
          <a:bodyPr/>
          <a:lstStyle/>
          <a:p>
            <a:pPr marL="139700" indent="0">
              <a:buNone/>
            </a:pPr>
            <a:endParaRPr lang="en-GB" dirty="0"/>
          </a:p>
        </p:txBody>
      </p:sp>
      <p:sp>
        <p:nvSpPr>
          <p:cNvPr id="4" name="Slide Number Placeholder 3">
            <a:extLst>
              <a:ext uri="{FF2B5EF4-FFF2-40B4-BE49-F238E27FC236}">
                <a16:creationId xmlns:a16="http://schemas.microsoft.com/office/drawing/2014/main" id="{CE3B698E-1624-C565-5FD2-C4F2B8116BAC}"/>
              </a:ext>
            </a:extLst>
          </p:cNvPr>
          <p:cNvSpPr>
            <a:spLocks noGrp="1"/>
          </p:cNvSpPr>
          <p:nvPr>
            <p:ph type="sldNum" sz="quarter" idx="5"/>
          </p:nvPr>
        </p:nvSpPr>
        <p:spPr/>
        <p:txBody>
          <a:bodyPr/>
          <a:lstStyle/>
          <a:p>
            <a:fld id="{2F455CA1-8AB9-7F4B-8B56-30FA76A0413A}" type="slidenum">
              <a:rPr lang="en-US" smtClean="0"/>
              <a:t>11</a:t>
            </a:fld>
            <a:endParaRPr lang="en-US"/>
          </a:p>
        </p:txBody>
      </p:sp>
    </p:spTree>
    <p:extLst>
      <p:ext uri="{BB962C8B-B14F-4D97-AF65-F5344CB8AC3E}">
        <p14:creationId xmlns:p14="http://schemas.microsoft.com/office/powerpoint/2010/main" val="129472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A049E-7491-983B-D9E4-149C29303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4E345-0E6B-3B3E-8A33-A3F9B6DCAA9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4C6BAE6-D2B0-C434-93CD-3FAC317194C4}"/>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4A725623-04ED-1715-7F6E-52A84CB2796B}"/>
              </a:ext>
            </a:extLst>
          </p:cNvPr>
          <p:cNvSpPr>
            <a:spLocks noGrp="1"/>
          </p:cNvSpPr>
          <p:nvPr>
            <p:ph type="sldNum" sz="quarter" idx="5"/>
          </p:nvPr>
        </p:nvSpPr>
        <p:spPr/>
        <p:txBody>
          <a:bodyPr/>
          <a:lstStyle/>
          <a:p>
            <a:fld id="{2F455CA1-8AB9-7F4B-8B56-30FA76A0413A}" type="slidenum">
              <a:rPr lang="en-US" smtClean="0"/>
              <a:t>12</a:t>
            </a:fld>
            <a:endParaRPr lang="en-US"/>
          </a:p>
        </p:txBody>
      </p:sp>
    </p:spTree>
    <p:extLst>
      <p:ext uri="{BB962C8B-B14F-4D97-AF65-F5344CB8AC3E}">
        <p14:creationId xmlns:p14="http://schemas.microsoft.com/office/powerpoint/2010/main" val="244079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B7570-7D4F-E4A7-1A9A-57F735751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6C02E-D14B-83EB-E08C-CF33BA97DCE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DA56F61-F4CB-0A86-F90E-9CC1EE539332}"/>
              </a:ext>
            </a:extLst>
          </p:cNvPr>
          <p:cNvSpPr>
            <a:spLocks noGrp="1"/>
          </p:cNvSpPr>
          <p:nvPr>
            <p:ph type="body" idx="1"/>
          </p:nvPr>
        </p:nvSpPr>
        <p:spPr/>
        <p:txBody>
          <a:bodyPr/>
          <a:lstStyle/>
          <a:p>
            <a:pPr marL="139700" indent="0">
              <a:buNone/>
            </a:pPr>
            <a:endParaRPr lang="en-GB" b="1" dirty="0"/>
          </a:p>
        </p:txBody>
      </p:sp>
      <p:sp>
        <p:nvSpPr>
          <p:cNvPr id="4" name="Slide Number Placeholder 3">
            <a:extLst>
              <a:ext uri="{FF2B5EF4-FFF2-40B4-BE49-F238E27FC236}">
                <a16:creationId xmlns:a16="http://schemas.microsoft.com/office/drawing/2014/main" id="{24C8FB3D-FF58-2B1D-8B86-9E1DF1FC09A5}"/>
              </a:ext>
            </a:extLst>
          </p:cNvPr>
          <p:cNvSpPr>
            <a:spLocks noGrp="1"/>
          </p:cNvSpPr>
          <p:nvPr>
            <p:ph type="sldNum" sz="quarter" idx="5"/>
          </p:nvPr>
        </p:nvSpPr>
        <p:spPr/>
        <p:txBody>
          <a:bodyPr/>
          <a:lstStyle/>
          <a:p>
            <a:fld id="{2F455CA1-8AB9-7F4B-8B56-30FA76A0413A}" type="slidenum">
              <a:rPr lang="en-US" smtClean="0"/>
              <a:t>13</a:t>
            </a:fld>
            <a:endParaRPr lang="en-US"/>
          </a:p>
        </p:txBody>
      </p:sp>
    </p:spTree>
    <p:extLst>
      <p:ext uri="{BB962C8B-B14F-4D97-AF65-F5344CB8AC3E}">
        <p14:creationId xmlns:p14="http://schemas.microsoft.com/office/powerpoint/2010/main" val="184686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C27A-7FBE-B0B3-6FB3-BC55DFDB7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3C600-C520-5751-742D-DDAD56A5C60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731A5CF-17E6-945C-BF1C-EBA93FBE9E4C}"/>
              </a:ext>
            </a:extLst>
          </p:cNvPr>
          <p:cNvSpPr>
            <a:spLocks noGrp="1"/>
          </p:cNvSpPr>
          <p:nvPr>
            <p:ph type="body" idx="1"/>
          </p:nvPr>
        </p:nvSpPr>
        <p:spPr/>
        <p:txBody>
          <a:bodyPr/>
          <a:lstStyle/>
          <a:p>
            <a:pPr marL="139700" indent="0">
              <a:buNone/>
            </a:pPr>
            <a:endParaRPr lang="en-GB" b="1" dirty="0"/>
          </a:p>
        </p:txBody>
      </p:sp>
      <p:sp>
        <p:nvSpPr>
          <p:cNvPr id="4" name="Slide Number Placeholder 3">
            <a:extLst>
              <a:ext uri="{FF2B5EF4-FFF2-40B4-BE49-F238E27FC236}">
                <a16:creationId xmlns:a16="http://schemas.microsoft.com/office/drawing/2014/main" id="{F4A1D332-8629-D014-BD19-02319D815CCE}"/>
              </a:ext>
            </a:extLst>
          </p:cNvPr>
          <p:cNvSpPr>
            <a:spLocks noGrp="1"/>
          </p:cNvSpPr>
          <p:nvPr>
            <p:ph type="sldNum" sz="quarter" idx="5"/>
          </p:nvPr>
        </p:nvSpPr>
        <p:spPr/>
        <p:txBody>
          <a:bodyPr/>
          <a:lstStyle/>
          <a:p>
            <a:fld id="{2F455CA1-8AB9-7F4B-8B56-30FA76A0413A}" type="slidenum">
              <a:rPr lang="en-US" smtClean="0"/>
              <a:t>14</a:t>
            </a:fld>
            <a:endParaRPr lang="en-US"/>
          </a:p>
        </p:txBody>
      </p:sp>
    </p:spTree>
    <p:extLst>
      <p:ext uri="{BB962C8B-B14F-4D97-AF65-F5344CB8AC3E}">
        <p14:creationId xmlns:p14="http://schemas.microsoft.com/office/powerpoint/2010/main" val="351947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5604-66C7-DFE6-5CDB-4A1CAA214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24EBE-B042-2475-837E-D7C37AC05C9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237DC5C-DEE7-53BB-D597-9FA0991B52B1}"/>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FAEF32EE-B5DC-7494-7151-FD23D7FA8CB3}"/>
              </a:ext>
            </a:extLst>
          </p:cNvPr>
          <p:cNvSpPr>
            <a:spLocks noGrp="1"/>
          </p:cNvSpPr>
          <p:nvPr>
            <p:ph type="sldNum" sz="quarter" idx="5"/>
          </p:nvPr>
        </p:nvSpPr>
        <p:spPr/>
        <p:txBody>
          <a:bodyPr/>
          <a:lstStyle/>
          <a:p>
            <a:fld id="{2F455CA1-8AB9-7F4B-8B56-30FA76A0413A}" type="slidenum">
              <a:rPr lang="en-US" smtClean="0"/>
              <a:t>15</a:t>
            </a:fld>
            <a:endParaRPr lang="en-US"/>
          </a:p>
        </p:txBody>
      </p:sp>
    </p:spTree>
    <p:extLst>
      <p:ext uri="{BB962C8B-B14F-4D97-AF65-F5344CB8AC3E}">
        <p14:creationId xmlns:p14="http://schemas.microsoft.com/office/powerpoint/2010/main" val="3437051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89969-BC51-373A-3996-C86923154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552C6-D01D-403B-AD7B-D7625D36E72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75E458E-7688-4229-51FF-7187BDBFCB63}"/>
              </a:ext>
            </a:extLst>
          </p:cNvPr>
          <p:cNvSpPr>
            <a:spLocks noGrp="1"/>
          </p:cNvSpPr>
          <p:nvPr>
            <p:ph type="body" idx="1"/>
          </p:nvPr>
        </p:nvSpPr>
        <p:spPr/>
        <p:txBody>
          <a:bodyPr/>
          <a:lstStyle/>
          <a:p>
            <a:pPr marL="139700" indent="0">
              <a:buNone/>
            </a:pPr>
            <a:endParaRPr lang="en-GB" b="1" dirty="0"/>
          </a:p>
        </p:txBody>
      </p:sp>
      <p:sp>
        <p:nvSpPr>
          <p:cNvPr id="4" name="Slide Number Placeholder 3">
            <a:extLst>
              <a:ext uri="{FF2B5EF4-FFF2-40B4-BE49-F238E27FC236}">
                <a16:creationId xmlns:a16="http://schemas.microsoft.com/office/drawing/2014/main" id="{0A2594E9-4126-7D71-5E59-951A0711E244}"/>
              </a:ext>
            </a:extLst>
          </p:cNvPr>
          <p:cNvSpPr>
            <a:spLocks noGrp="1"/>
          </p:cNvSpPr>
          <p:nvPr>
            <p:ph type="sldNum" sz="quarter" idx="5"/>
          </p:nvPr>
        </p:nvSpPr>
        <p:spPr/>
        <p:txBody>
          <a:bodyPr/>
          <a:lstStyle/>
          <a:p>
            <a:fld id="{2F455CA1-8AB9-7F4B-8B56-30FA76A0413A}" type="slidenum">
              <a:rPr lang="en-US" smtClean="0"/>
              <a:t>16</a:t>
            </a:fld>
            <a:endParaRPr lang="en-US"/>
          </a:p>
        </p:txBody>
      </p:sp>
    </p:spTree>
    <p:extLst>
      <p:ext uri="{BB962C8B-B14F-4D97-AF65-F5344CB8AC3E}">
        <p14:creationId xmlns:p14="http://schemas.microsoft.com/office/powerpoint/2010/main" val="777216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9C6B-4B4F-CF03-D657-92A5656F2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837CC-231F-5BFF-B020-A16E38019C7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7294D40-04B8-14EA-9660-22B1BD802832}"/>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40104B7F-DAF1-2437-1601-7CC44E23F331}"/>
              </a:ext>
            </a:extLst>
          </p:cNvPr>
          <p:cNvSpPr>
            <a:spLocks noGrp="1"/>
          </p:cNvSpPr>
          <p:nvPr>
            <p:ph type="sldNum" sz="quarter" idx="5"/>
          </p:nvPr>
        </p:nvSpPr>
        <p:spPr/>
        <p:txBody>
          <a:bodyPr/>
          <a:lstStyle/>
          <a:p>
            <a:fld id="{2F455CA1-8AB9-7F4B-8B56-30FA76A0413A}" type="slidenum">
              <a:rPr lang="en-US" smtClean="0"/>
              <a:t>17</a:t>
            </a:fld>
            <a:endParaRPr lang="en-US"/>
          </a:p>
        </p:txBody>
      </p:sp>
    </p:spTree>
    <p:extLst>
      <p:ext uri="{BB962C8B-B14F-4D97-AF65-F5344CB8AC3E}">
        <p14:creationId xmlns:p14="http://schemas.microsoft.com/office/powerpoint/2010/main" val="776279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F97A3-B22C-EDF2-3612-EE3A793B0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84BC0-79B2-C445-28EE-F3C7022AC8C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EDC4C0D-3066-EE4E-6A7E-2E26A6893FE2}"/>
              </a:ext>
            </a:extLst>
          </p:cNvPr>
          <p:cNvSpPr>
            <a:spLocks noGrp="1"/>
          </p:cNvSpPr>
          <p:nvPr>
            <p:ph type="body" idx="1"/>
          </p:nvPr>
        </p:nvSpPr>
        <p:spPr/>
        <p:txBody>
          <a:bodyPr/>
          <a:lstStyle/>
          <a:p>
            <a:pPr marL="139700" indent="0">
              <a:buNone/>
            </a:pPr>
            <a:endParaRPr lang="en-GB" b="1" dirty="0"/>
          </a:p>
        </p:txBody>
      </p:sp>
      <p:sp>
        <p:nvSpPr>
          <p:cNvPr id="4" name="Slide Number Placeholder 3">
            <a:extLst>
              <a:ext uri="{FF2B5EF4-FFF2-40B4-BE49-F238E27FC236}">
                <a16:creationId xmlns:a16="http://schemas.microsoft.com/office/drawing/2014/main" id="{D43581E3-DC0B-7197-0CE3-CCE32A242A91}"/>
              </a:ext>
            </a:extLst>
          </p:cNvPr>
          <p:cNvSpPr>
            <a:spLocks noGrp="1"/>
          </p:cNvSpPr>
          <p:nvPr>
            <p:ph type="sldNum" sz="quarter" idx="5"/>
          </p:nvPr>
        </p:nvSpPr>
        <p:spPr/>
        <p:txBody>
          <a:bodyPr/>
          <a:lstStyle/>
          <a:p>
            <a:fld id="{2F455CA1-8AB9-7F4B-8B56-30FA76A0413A}" type="slidenum">
              <a:rPr lang="en-US" smtClean="0"/>
              <a:t>18</a:t>
            </a:fld>
            <a:endParaRPr lang="en-US"/>
          </a:p>
        </p:txBody>
      </p:sp>
    </p:spTree>
    <p:extLst>
      <p:ext uri="{BB962C8B-B14F-4D97-AF65-F5344CB8AC3E}">
        <p14:creationId xmlns:p14="http://schemas.microsoft.com/office/powerpoint/2010/main" val="3031802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90812-CEB3-970A-7FDD-9C9DA91D3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8B47B-B771-C939-8276-66837E8FDD7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661966A-693B-D78F-9EC6-06705F2E75D0}"/>
              </a:ext>
            </a:extLst>
          </p:cNvPr>
          <p:cNvSpPr>
            <a:spLocks noGrp="1"/>
          </p:cNvSpPr>
          <p:nvPr>
            <p:ph type="body" idx="1"/>
          </p:nvPr>
        </p:nvSpPr>
        <p:spPr/>
        <p:txBody>
          <a:bodyPr/>
          <a:lstStyle/>
          <a:p>
            <a:pPr marL="139700" indent="0">
              <a:buNone/>
            </a:pPr>
            <a:endParaRPr lang="en-GB" b="1" dirty="0"/>
          </a:p>
        </p:txBody>
      </p:sp>
      <p:sp>
        <p:nvSpPr>
          <p:cNvPr id="4" name="Slide Number Placeholder 3">
            <a:extLst>
              <a:ext uri="{FF2B5EF4-FFF2-40B4-BE49-F238E27FC236}">
                <a16:creationId xmlns:a16="http://schemas.microsoft.com/office/drawing/2014/main" id="{31E26BA6-F0A1-E2BB-67FE-BAA782839913}"/>
              </a:ext>
            </a:extLst>
          </p:cNvPr>
          <p:cNvSpPr>
            <a:spLocks noGrp="1"/>
          </p:cNvSpPr>
          <p:nvPr>
            <p:ph type="sldNum" sz="quarter" idx="5"/>
          </p:nvPr>
        </p:nvSpPr>
        <p:spPr/>
        <p:txBody>
          <a:bodyPr/>
          <a:lstStyle/>
          <a:p>
            <a:fld id="{2F455CA1-8AB9-7F4B-8B56-30FA76A0413A}" type="slidenum">
              <a:rPr lang="en-US" smtClean="0"/>
              <a:t>19</a:t>
            </a:fld>
            <a:endParaRPr lang="en-US"/>
          </a:p>
        </p:txBody>
      </p:sp>
    </p:spTree>
    <p:extLst>
      <p:ext uri="{BB962C8B-B14F-4D97-AF65-F5344CB8AC3E}">
        <p14:creationId xmlns:p14="http://schemas.microsoft.com/office/powerpoint/2010/main" val="387908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8080-4111-AE9F-9441-BC6DE96F5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4B12C-383F-1D33-D644-30210049FBA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4BA2856-0127-EDD3-7821-DEA57F742D1F}"/>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9491D89F-0CAA-B166-8049-F485B9E4A1FC}"/>
              </a:ext>
            </a:extLst>
          </p:cNvPr>
          <p:cNvSpPr>
            <a:spLocks noGrp="1"/>
          </p:cNvSpPr>
          <p:nvPr>
            <p:ph type="sldNum" sz="quarter" idx="5"/>
          </p:nvPr>
        </p:nvSpPr>
        <p:spPr/>
        <p:txBody>
          <a:bodyPr/>
          <a:lstStyle/>
          <a:p>
            <a:fld id="{2F455CA1-8AB9-7F4B-8B56-30FA76A0413A}" type="slidenum">
              <a:rPr lang="en-US" smtClean="0"/>
              <a:t>20</a:t>
            </a:fld>
            <a:endParaRPr lang="en-US"/>
          </a:p>
        </p:txBody>
      </p:sp>
    </p:spTree>
    <p:extLst>
      <p:ext uri="{BB962C8B-B14F-4D97-AF65-F5344CB8AC3E}">
        <p14:creationId xmlns:p14="http://schemas.microsoft.com/office/powerpoint/2010/main" val="387608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64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FAF47-07E9-6C5B-3A45-908523313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3B13E-AFB1-855A-BCD8-E468CA5D3B8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6A950B4-459A-5595-38C5-676B7BB0C30C}"/>
              </a:ext>
            </a:extLst>
          </p:cNvPr>
          <p:cNvSpPr>
            <a:spLocks noGrp="1"/>
          </p:cNvSpPr>
          <p:nvPr>
            <p:ph type="body" idx="1"/>
          </p:nvPr>
        </p:nvSpPr>
        <p:spPr/>
        <p:txBody>
          <a:bodyPr/>
          <a:lstStyle/>
          <a:p>
            <a:pPr marL="139700" indent="0">
              <a:buNone/>
            </a:pPr>
            <a:endParaRPr lang="en-GB" dirty="0"/>
          </a:p>
        </p:txBody>
      </p:sp>
      <p:sp>
        <p:nvSpPr>
          <p:cNvPr id="4" name="Slide Number Placeholder 3">
            <a:extLst>
              <a:ext uri="{FF2B5EF4-FFF2-40B4-BE49-F238E27FC236}">
                <a16:creationId xmlns:a16="http://schemas.microsoft.com/office/drawing/2014/main" id="{061EF831-08A8-FAAA-7F68-B65F11AAE46E}"/>
              </a:ext>
            </a:extLst>
          </p:cNvPr>
          <p:cNvSpPr>
            <a:spLocks noGrp="1"/>
          </p:cNvSpPr>
          <p:nvPr>
            <p:ph type="sldNum" sz="quarter" idx="5"/>
          </p:nvPr>
        </p:nvSpPr>
        <p:spPr/>
        <p:txBody>
          <a:bodyPr/>
          <a:lstStyle/>
          <a:p>
            <a:fld id="{2F455CA1-8AB9-7F4B-8B56-30FA76A0413A}" type="slidenum">
              <a:rPr lang="en-US" smtClean="0"/>
              <a:t>21</a:t>
            </a:fld>
            <a:endParaRPr lang="en-US"/>
          </a:p>
        </p:txBody>
      </p:sp>
    </p:spTree>
    <p:extLst>
      <p:ext uri="{BB962C8B-B14F-4D97-AF65-F5344CB8AC3E}">
        <p14:creationId xmlns:p14="http://schemas.microsoft.com/office/powerpoint/2010/main" val="143305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B97F0-35B3-4AE8-472F-80486B23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BF730-8903-7B72-949F-8AA2BD3422D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A206B74-78E5-E246-03EA-9A4843A69552}"/>
              </a:ext>
            </a:extLst>
          </p:cNvPr>
          <p:cNvSpPr>
            <a:spLocks noGrp="1"/>
          </p:cNvSpPr>
          <p:nvPr>
            <p:ph type="body" idx="1"/>
          </p:nvPr>
        </p:nvSpPr>
        <p:spPr/>
        <p:txBody>
          <a:bodyPr/>
          <a:lstStyle/>
          <a:p>
            <a:pPr marL="139700" indent="0">
              <a:buNone/>
            </a:pPr>
            <a:endParaRPr lang="en-GB" b="1" dirty="0"/>
          </a:p>
        </p:txBody>
      </p:sp>
      <p:sp>
        <p:nvSpPr>
          <p:cNvPr id="4" name="Slide Number Placeholder 3">
            <a:extLst>
              <a:ext uri="{FF2B5EF4-FFF2-40B4-BE49-F238E27FC236}">
                <a16:creationId xmlns:a16="http://schemas.microsoft.com/office/drawing/2014/main" id="{5ED839CC-C0DF-890B-BE7A-157E152E3388}"/>
              </a:ext>
            </a:extLst>
          </p:cNvPr>
          <p:cNvSpPr>
            <a:spLocks noGrp="1"/>
          </p:cNvSpPr>
          <p:nvPr>
            <p:ph type="sldNum" sz="quarter" idx="5"/>
          </p:nvPr>
        </p:nvSpPr>
        <p:spPr/>
        <p:txBody>
          <a:bodyPr/>
          <a:lstStyle/>
          <a:p>
            <a:fld id="{2F455CA1-8AB9-7F4B-8B56-30FA76A0413A}" type="slidenum">
              <a:rPr lang="en-US" smtClean="0"/>
              <a:t>22</a:t>
            </a:fld>
            <a:endParaRPr lang="en-US"/>
          </a:p>
        </p:txBody>
      </p:sp>
    </p:spTree>
    <p:extLst>
      <p:ext uri="{BB962C8B-B14F-4D97-AF65-F5344CB8AC3E}">
        <p14:creationId xmlns:p14="http://schemas.microsoft.com/office/powerpoint/2010/main" val="1911010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87782-2A35-37AE-2954-00292ED12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5B153-5DE4-8242-D3D9-0A5DCBBB9DF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FAE3FDC-9224-6B2B-B636-11D4572E4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463E7D-E438-A286-6A93-EF36CAA82B3A}"/>
              </a:ext>
            </a:extLst>
          </p:cNvPr>
          <p:cNvSpPr>
            <a:spLocks noGrp="1"/>
          </p:cNvSpPr>
          <p:nvPr>
            <p:ph type="sldNum" sz="quarter" idx="5"/>
          </p:nvPr>
        </p:nvSpPr>
        <p:spPr/>
        <p:txBody>
          <a:bodyPr/>
          <a:lstStyle/>
          <a:p>
            <a:fld id="{2F455CA1-8AB9-7F4B-8B56-30FA76A0413A}" type="slidenum">
              <a:rPr lang="en-US" smtClean="0"/>
              <a:t>23</a:t>
            </a:fld>
            <a:endParaRPr lang="en-US"/>
          </a:p>
        </p:txBody>
      </p:sp>
    </p:spTree>
    <p:extLst>
      <p:ext uri="{BB962C8B-B14F-4D97-AF65-F5344CB8AC3E}">
        <p14:creationId xmlns:p14="http://schemas.microsoft.com/office/powerpoint/2010/main" val="38671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A6FC3-0AC1-AB58-EAEC-0F57E7604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8CAA3-03C6-A0B3-1D57-39546C75F1A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5CFD18B-9864-9659-94E3-360117DBF074}"/>
              </a:ext>
            </a:extLst>
          </p:cNvPr>
          <p:cNvSpPr>
            <a:spLocks noGrp="1"/>
          </p:cNvSpPr>
          <p:nvPr>
            <p:ph type="body" idx="1"/>
          </p:nvPr>
        </p:nvSpPr>
        <p:spPr/>
        <p:txBody>
          <a:bodyPr/>
          <a:lstStyle/>
          <a:p>
            <a:pPr marL="139700" indent="0">
              <a:buNone/>
            </a:pPr>
            <a:endParaRPr lang="en-US" b="1" dirty="0"/>
          </a:p>
        </p:txBody>
      </p:sp>
      <p:sp>
        <p:nvSpPr>
          <p:cNvPr id="4" name="Slide Number Placeholder 3">
            <a:extLst>
              <a:ext uri="{FF2B5EF4-FFF2-40B4-BE49-F238E27FC236}">
                <a16:creationId xmlns:a16="http://schemas.microsoft.com/office/drawing/2014/main" id="{08969DCD-976F-39F3-B2B4-0F48E3972500}"/>
              </a:ext>
            </a:extLst>
          </p:cNvPr>
          <p:cNvSpPr>
            <a:spLocks noGrp="1"/>
          </p:cNvSpPr>
          <p:nvPr>
            <p:ph type="sldNum" sz="quarter" idx="5"/>
          </p:nvPr>
        </p:nvSpPr>
        <p:spPr/>
        <p:txBody>
          <a:bodyPr/>
          <a:lstStyle/>
          <a:p>
            <a:fld id="{2F455CA1-8AB9-7F4B-8B56-30FA76A0413A}" type="slidenum">
              <a:rPr lang="en-US" smtClean="0"/>
              <a:t>24</a:t>
            </a:fld>
            <a:endParaRPr lang="en-US"/>
          </a:p>
        </p:txBody>
      </p:sp>
    </p:spTree>
    <p:extLst>
      <p:ext uri="{BB962C8B-B14F-4D97-AF65-F5344CB8AC3E}">
        <p14:creationId xmlns:p14="http://schemas.microsoft.com/office/powerpoint/2010/main" val="2945537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C0104-753A-3125-B4A4-BD0B6DD30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94C43-2D05-6160-9698-07A1FDCC092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C86FA5C-D6F3-48F8-77CD-CEA5CB905A63}"/>
              </a:ext>
            </a:extLst>
          </p:cNvPr>
          <p:cNvSpPr>
            <a:spLocks noGrp="1"/>
          </p:cNvSpPr>
          <p:nvPr>
            <p:ph type="body" idx="1"/>
          </p:nvPr>
        </p:nvSpPr>
        <p:spPr/>
        <p:txBody>
          <a:bodyPr/>
          <a:lstStyle/>
          <a:p>
            <a:pPr marL="139700" indent="0">
              <a:buNone/>
            </a:pPr>
            <a:endParaRPr lang="en-GB" dirty="0"/>
          </a:p>
        </p:txBody>
      </p:sp>
      <p:sp>
        <p:nvSpPr>
          <p:cNvPr id="4" name="Slide Number Placeholder 3">
            <a:extLst>
              <a:ext uri="{FF2B5EF4-FFF2-40B4-BE49-F238E27FC236}">
                <a16:creationId xmlns:a16="http://schemas.microsoft.com/office/drawing/2014/main" id="{0422F001-ED16-0A31-E16B-968BEA785146}"/>
              </a:ext>
            </a:extLst>
          </p:cNvPr>
          <p:cNvSpPr>
            <a:spLocks noGrp="1"/>
          </p:cNvSpPr>
          <p:nvPr>
            <p:ph type="sldNum" sz="quarter" idx="5"/>
          </p:nvPr>
        </p:nvSpPr>
        <p:spPr/>
        <p:txBody>
          <a:bodyPr/>
          <a:lstStyle/>
          <a:p>
            <a:fld id="{2F455CA1-8AB9-7F4B-8B56-30FA76A0413A}" type="slidenum">
              <a:rPr lang="en-US" smtClean="0"/>
              <a:t>25</a:t>
            </a:fld>
            <a:endParaRPr lang="en-US"/>
          </a:p>
        </p:txBody>
      </p:sp>
    </p:spTree>
    <p:extLst>
      <p:ext uri="{BB962C8B-B14F-4D97-AF65-F5344CB8AC3E}">
        <p14:creationId xmlns:p14="http://schemas.microsoft.com/office/powerpoint/2010/main" val="2456454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5265E-4201-D327-9768-15CAD07AC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B1536-C596-0440-ADB3-2A0C3F84EBA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87A3F0A-4FBB-9A98-027B-3564593AABC8}"/>
              </a:ext>
            </a:extLst>
          </p:cNvPr>
          <p:cNvSpPr>
            <a:spLocks noGrp="1"/>
          </p:cNvSpPr>
          <p:nvPr>
            <p:ph type="body" idx="1"/>
          </p:nvPr>
        </p:nvSpPr>
        <p:spPr/>
        <p:txBody>
          <a:bodyPr/>
          <a:lstStyle/>
          <a:p>
            <a:pPr marL="139700" indent="0">
              <a:buNone/>
            </a:pPr>
            <a:endParaRPr lang="en-US" b="0" dirty="0"/>
          </a:p>
        </p:txBody>
      </p:sp>
      <p:sp>
        <p:nvSpPr>
          <p:cNvPr id="4" name="Slide Number Placeholder 3">
            <a:extLst>
              <a:ext uri="{FF2B5EF4-FFF2-40B4-BE49-F238E27FC236}">
                <a16:creationId xmlns:a16="http://schemas.microsoft.com/office/drawing/2014/main" id="{ACF877A1-3114-E679-803F-826CFEEC44E5}"/>
              </a:ext>
            </a:extLst>
          </p:cNvPr>
          <p:cNvSpPr>
            <a:spLocks noGrp="1"/>
          </p:cNvSpPr>
          <p:nvPr>
            <p:ph type="sldNum" sz="quarter" idx="5"/>
          </p:nvPr>
        </p:nvSpPr>
        <p:spPr/>
        <p:txBody>
          <a:bodyPr/>
          <a:lstStyle/>
          <a:p>
            <a:fld id="{2F455CA1-8AB9-7F4B-8B56-30FA76A0413A}" type="slidenum">
              <a:rPr lang="en-US" smtClean="0"/>
              <a:t>26</a:t>
            </a:fld>
            <a:endParaRPr lang="en-US"/>
          </a:p>
        </p:txBody>
      </p:sp>
    </p:spTree>
    <p:extLst>
      <p:ext uri="{BB962C8B-B14F-4D97-AF65-F5344CB8AC3E}">
        <p14:creationId xmlns:p14="http://schemas.microsoft.com/office/powerpoint/2010/main" val="3697713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CD7E3-69F3-37FC-FA09-71A0CDAE1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CD46D-D9E6-87B7-6AC0-9607AB8301E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CCB91F5-B550-CD32-E9AB-6D0C32DA99E3}"/>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A6F5B78D-DA6F-3470-5C81-8775AFE58950}"/>
              </a:ext>
            </a:extLst>
          </p:cNvPr>
          <p:cNvSpPr>
            <a:spLocks noGrp="1"/>
          </p:cNvSpPr>
          <p:nvPr>
            <p:ph type="sldNum" sz="quarter" idx="5"/>
          </p:nvPr>
        </p:nvSpPr>
        <p:spPr/>
        <p:txBody>
          <a:bodyPr/>
          <a:lstStyle/>
          <a:p>
            <a:fld id="{2F455CA1-8AB9-7F4B-8B56-30FA76A0413A}" type="slidenum">
              <a:rPr lang="en-US" smtClean="0"/>
              <a:t>27</a:t>
            </a:fld>
            <a:endParaRPr lang="en-US"/>
          </a:p>
        </p:txBody>
      </p:sp>
    </p:spTree>
    <p:extLst>
      <p:ext uri="{BB962C8B-B14F-4D97-AF65-F5344CB8AC3E}">
        <p14:creationId xmlns:p14="http://schemas.microsoft.com/office/powerpoint/2010/main" val="2215993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BB339-C8E7-1C4E-3BF6-FC1D2CCBC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701C3-3BCF-9360-58ED-F4AC6A9AEAB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82EA2A4-8D01-46AE-9771-697CEF24B34A}"/>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D677F1AD-4740-2802-41D9-274EC18A4657}"/>
              </a:ext>
            </a:extLst>
          </p:cNvPr>
          <p:cNvSpPr>
            <a:spLocks noGrp="1"/>
          </p:cNvSpPr>
          <p:nvPr>
            <p:ph type="sldNum" sz="quarter" idx="5"/>
          </p:nvPr>
        </p:nvSpPr>
        <p:spPr/>
        <p:txBody>
          <a:bodyPr/>
          <a:lstStyle/>
          <a:p>
            <a:fld id="{2F455CA1-8AB9-7F4B-8B56-30FA76A0413A}" type="slidenum">
              <a:rPr lang="en-US" smtClean="0"/>
              <a:t>28</a:t>
            </a:fld>
            <a:endParaRPr lang="en-US"/>
          </a:p>
        </p:txBody>
      </p:sp>
    </p:spTree>
    <p:extLst>
      <p:ext uri="{BB962C8B-B14F-4D97-AF65-F5344CB8AC3E}">
        <p14:creationId xmlns:p14="http://schemas.microsoft.com/office/powerpoint/2010/main" val="4133811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7073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EC6C3-E7E8-57C7-34E5-FB29A650D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571B3-7B90-FC89-D912-77B2B46CD04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4C9DE7B-36D0-F8D6-706C-2DEE132A36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A0E5AE-05EA-4DE5-FE03-4E1214B574CA}"/>
              </a:ext>
            </a:extLst>
          </p:cNvPr>
          <p:cNvSpPr>
            <a:spLocks noGrp="1"/>
          </p:cNvSpPr>
          <p:nvPr>
            <p:ph type="sldNum" sz="quarter" idx="5"/>
          </p:nvPr>
        </p:nvSpPr>
        <p:spPr/>
        <p:txBody>
          <a:bodyPr/>
          <a:lstStyle/>
          <a:p>
            <a:fld id="{2F455CA1-8AB9-7F4B-8B56-30FA76A0413A}" type="slidenum">
              <a:rPr lang="en-US" smtClean="0"/>
              <a:t>30</a:t>
            </a:fld>
            <a:endParaRPr lang="en-US"/>
          </a:p>
        </p:txBody>
      </p:sp>
    </p:spTree>
    <p:extLst>
      <p:ext uri="{BB962C8B-B14F-4D97-AF65-F5344CB8AC3E}">
        <p14:creationId xmlns:p14="http://schemas.microsoft.com/office/powerpoint/2010/main" val="118336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E838-A17F-0325-FF2B-428F0E6D4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4A6F4-A224-7B72-2672-E74522574D9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71B9662-9010-99DF-9F7C-B8D3660BF76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2827F4-F201-8986-F984-1629B3D04133}"/>
              </a:ext>
            </a:extLst>
          </p:cNvPr>
          <p:cNvSpPr>
            <a:spLocks noGrp="1"/>
          </p:cNvSpPr>
          <p:nvPr>
            <p:ph type="sldNum" sz="quarter" idx="5"/>
          </p:nvPr>
        </p:nvSpPr>
        <p:spPr/>
        <p:txBody>
          <a:bodyPr/>
          <a:lstStyle/>
          <a:p>
            <a:fld id="{2F455CA1-8AB9-7F4B-8B56-30FA76A0413A}" type="slidenum">
              <a:rPr lang="en-US" smtClean="0"/>
              <a:t>4</a:t>
            </a:fld>
            <a:endParaRPr lang="en-US"/>
          </a:p>
        </p:txBody>
      </p:sp>
    </p:spTree>
    <p:extLst>
      <p:ext uri="{BB962C8B-B14F-4D97-AF65-F5344CB8AC3E}">
        <p14:creationId xmlns:p14="http://schemas.microsoft.com/office/powerpoint/2010/main" val="271358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BAF6F-5930-B617-5BF3-6F6BA782F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2AD97-9B3B-D2E0-CDD1-ECD05A1FA7D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0F79E0A-4B18-482E-2DDC-7153A75F45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F37844F-CD2E-5971-0948-0584324AC380}"/>
              </a:ext>
            </a:extLst>
          </p:cNvPr>
          <p:cNvSpPr>
            <a:spLocks noGrp="1"/>
          </p:cNvSpPr>
          <p:nvPr>
            <p:ph type="sldNum" sz="quarter" idx="5"/>
          </p:nvPr>
        </p:nvSpPr>
        <p:spPr/>
        <p:txBody>
          <a:bodyPr/>
          <a:lstStyle/>
          <a:p>
            <a:fld id="{2F455CA1-8AB9-7F4B-8B56-30FA76A0413A}" type="slidenum">
              <a:rPr lang="en-US" smtClean="0"/>
              <a:t>31</a:t>
            </a:fld>
            <a:endParaRPr lang="en-US"/>
          </a:p>
        </p:txBody>
      </p:sp>
    </p:spTree>
    <p:extLst>
      <p:ext uri="{BB962C8B-B14F-4D97-AF65-F5344CB8AC3E}">
        <p14:creationId xmlns:p14="http://schemas.microsoft.com/office/powerpoint/2010/main" val="4134830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34E6C-8358-0BB9-1E8B-D72D830AC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D4796-BE20-D204-7A34-F0EAA78FF53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677A9C0-D2DD-3027-6B06-F9209252BF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1E5122-43AC-ABE1-9913-66616528942E}"/>
              </a:ext>
            </a:extLst>
          </p:cNvPr>
          <p:cNvSpPr>
            <a:spLocks noGrp="1"/>
          </p:cNvSpPr>
          <p:nvPr>
            <p:ph type="sldNum" sz="quarter" idx="5"/>
          </p:nvPr>
        </p:nvSpPr>
        <p:spPr/>
        <p:txBody>
          <a:bodyPr/>
          <a:lstStyle/>
          <a:p>
            <a:fld id="{2F455CA1-8AB9-7F4B-8B56-30FA76A0413A}" type="slidenum">
              <a:rPr lang="en-US" smtClean="0"/>
              <a:t>32</a:t>
            </a:fld>
            <a:endParaRPr lang="en-US"/>
          </a:p>
        </p:txBody>
      </p:sp>
    </p:spTree>
    <p:extLst>
      <p:ext uri="{BB962C8B-B14F-4D97-AF65-F5344CB8AC3E}">
        <p14:creationId xmlns:p14="http://schemas.microsoft.com/office/powerpoint/2010/main" val="3426683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E7F3-71B1-0B7A-90F6-94BFC9D06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4ADF6-0607-765B-669E-D48D0B15885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CC7E2C6A-47AD-405C-BDFB-D2F257759C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CB21D1-0561-732F-1276-D01ED6B641C8}"/>
              </a:ext>
            </a:extLst>
          </p:cNvPr>
          <p:cNvSpPr>
            <a:spLocks noGrp="1"/>
          </p:cNvSpPr>
          <p:nvPr>
            <p:ph type="sldNum" sz="quarter" idx="5"/>
          </p:nvPr>
        </p:nvSpPr>
        <p:spPr/>
        <p:txBody>
          <a:bodyPr/>
          <a:lstStyle/>
          <a:p>
            <a:fld id="{2F455CA1-8AB9-7F4B-8B56-30FA76A0413A}" type="slidenum">
              <a:rPr lang="en-US" smtClean="0"/>
              <a:t>33</a:t>
            </a:fld>
            <a:endParaRPr lang="en-US"/>
          </a:p>
        </p:txBody>
      </p:sp>
    </p:spTree>
    <p:extLst>
      <p:ext uri="{BB962C8B-B14F-4D97-AF65-F5344CB8AC3E}">
        <p14:creationId xmlns:p14="http://schemas.microsoft.com/office/powerpoint/2010/main" val="2760017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1A97-6A01-B3F9-783E-27C43C9D5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5072D-2378-3A42-4356-71E50037C28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9396AC49-A57E-8C7A-7C4C-C5CBFE718F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3131C0-5FEF-82CE-BE1C-688FB7EDB455}"/>
              </a:ext>
            </a:extLst>
          </p:cNvPr>
          <p:cNvSpPr>
            <a:spLocks noGrp="1"/>
          </p:cNvSpPr>
          <p:nvPr>
            <p:ph type="sldNum" sz="quarter" idx="5"/>
          </p:nvPr>
        </p:nvSpPr>
        <p:spPr/>
        <p:txBody>
          <a:bodyPr/>
          <a:lstStyle/>
          <a:p>
            <a:fld id="{2F455CA1-8AB9-7F4B-8B56-30FA76A0413A}" type="slidenum">
              <a:rPr lang="en-US" smtClean="0"/>
              <a:t>34</a:t>
            </a:fld>
            <a:endParaRPr lang="en-US"/>
          </a:p>
        </p:txBody>
      </p:sp>
    </p:spTree>
    <p:extLst>
      <p:ext uri="{BB962C8B-B14F-4D97-AF65-F5344CB8AC3E}">
        <p14:creationId xmlns:p14="http://schemas.microsoft.com/office/powerpoint/2010/main" val="559375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D403E-9161-6575-C5C9-D09553CF0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594FC-00BC-1685-F74C-4AB7D801058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93413BE-2E56-151C-AFFF-E0AFB1B86B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7244B8B-164B-6B91-CFFF-84BDC06485FD}"/>
              </a:ext>
            </a:extLst>
          </p:cNvPr>
          <p:cNvSpPr>
            <a:spLocks noGrp="1"/>
          </p:cNvSpPr>
          <p:nvPr>
            <p:ph type="sldNum" sz="quarter" idx="5"/>
          </p:nvPr>
        </p:nvSpPr>
        <p:spPr/>
        <p:txBody>
          <a:bodyPr/>
          <a:lstStyle/>
          <a:p>
            <a:fld id="{2F455CA1-8AB9-7F4B-8B56-30FA76A0413A}" type="slidenum">
              <a:rPr lang="en-US" smtClean="0"/>
              <a:t>36</a:t>
            </a:fld>
            <a:endParaRPr lang="en-US"/>
          </a:p>
        </p:txBody>
      </p:sp>
    </p:spTree>
    <p:extLst>
      <p:ext uri="{BB962C8B-B14F-4D97-AF65-F5344CB8AC3E}">
        <p14:creationId xmlns:p14="http://schemas.microsoft.com/office/powerpoint/2010/main" val="1977605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37</a:t>
            </a:fld>
            <a:endParaRPr lang="en-US"/>
          </a:p>
        </p:txBody>
      </p:sp>
    </p:spTree>
    <p:extLst>
      <p:ext uri="{BB962C8B-B14F-4D97-AF65-F5344CB8AC3E}">
        <p14:creationId xmlns:p14="http://schemas.microsoft.com/office/powerpoint/2010/main" val="6049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1EF2-73A7-BF62-896C-EBA4496C9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17CC-08DC-D63A-62A4-46FA77F0D34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25F9262-626D-7CA4-46A1-26C0EDB18B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76B3E7E-AAC5-8E7F-47A0-C7E018FF3DF8}"/>
              </a:ext>
            </a:extLst>
          </p:cNvPr>
          <p:cNvSpPr>
            <a:spLocks noGrp="1"/>
          </p:cNvSpPr>
          <p:nvPr>
            <p:ph type="sldNum" sz="quarter" idx="5"/>
          </p:nvPr>
        </p:nvSpPr>
        <p:spPr/>
        <p:txBody>
          <a:bodyPr/>
          <a:lstStyle/>
          <a:p>
            <a:fld id="{2F455CA1-8AB9-7F4B-8B56-30FA76A0413A}" type="slidenum">
              <a:rPr lang="en-US" smtClean="0"/>
              <a:t>5</a:t>
            </a:fld>
            <a:endParaRPr lang="en-US"/>
          </a:p>
        </p:txBody>
      </p:sp>
    </p:spTree>
    <p:extLst>
      <p:ext uri="{BB962C8B-B14F-4D97-AF65-F5344CB8AC3E}">
        <p14:creationId xmlns:p14="http://schemas.microsoft.com/office/powerpoint/2010/main" val="127540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C2572-524D-A423-88CD-BC38AB2CA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93E8F-0ED8-FD61-ACA9-25EAC178072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2608439-1846-4FCD-243E-B840B32F43CD}"/>
              </a:ext>
            </a:extLst>
          </p:cNvPr>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dirty="0"/>
          </a:p>
        </p:txBody>
      </p:sp>
      <p:sp>
        <p:nvSpPr>
          <p:cNvPr id="4" name="Slide Number Placeholder 3">
            <a:extLst>
              <a:ext uri="{FF2B5EF4-FFF2-40B4-BE49-F238E27FC236}">
                <a16:creationId xmlns:a16="http://schemas.microsoft.com/office/drawing/2014/main" id="{21C10F58-5FE6-DA8C-0D90-F7A4096C3CF0}"/>
              </a:ext>
            </a:extLst>
          </p:cNvPr>
          <p:cNvSpPr>
            <a:spLocks noGrp="1"/>
          </p:cNvSpPr>
          <p:nvPr>
            <p:ph type="sldNum" sz="quarter" idx="5"/>
          </p:nvPr>
        </p:nvSpPr>
        <p:spPr/>
        <p:txBody>
          <a:bodyPr/>
          <a:lstStyle/>
          <a:p>
            <a:fld id="{2F455CA1-8AB9-7F4B-8B56-30FA76A0413A}" type="slidenum">
              <a:rPr lang="en-US" smtClean="0"/>
              <a:t>6</a:t>
            </a:fld>
            <a:endParaRPr lang="en-US"/>
          </a:p>
        </p:txBody>
      </p:sp>
    </p:spTree>
    <p:extLst>
      <p:ext uri="{BB962C8B-B14F-4D97-AF65-F5344CB8AC3E}">
        <p14:creationId xmlns:p14="http://schemas.microsoft.com/office/powerpoint/2010/main" val="4263686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791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CD3D2-4E2D-8CB7-80CC-42795E090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98D37-DB3F-4DC4-1F37-33EAF9C75E5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9B5789C-78B9-F686-20B9-533BFDD40F4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0610E5-B6DD-B7D9-75C7-019BEA68CF0A}"/>
              </a:ext>
            </a:extLst>
          </p:cNvPr>
          <p:cNvSpPr>
            <a:spLocks noGrp="1"/>
          </p:cNvSpPr>
          <p:nvPr>
            <p:ph type="sldNum" sz="quarter" idx="5"/>
          </p:nvPr>
        </p:nvSpPr>
        <p:spPr/>
        <p:txBody>
          <a:bodyPr/>
          <a:lstStyle/>
          <a:p>
            <a:fld id="{2F455CA1-8AB9-7F4B-8B56-30FA76A0413A}" type="slidenum">
              <a:rPr lang="en-US" smtClean="0"/>
              <a:t>8</a:t>
            </a:fld>
            <a:endParaRPr lang="en-US"/>
          </a:p>
        </p:txBody>
      </p:sp>
    </p:spTree>
    <p:extLst>
      <p:ext uri="{BB962C8B-B14F-4D97-AF65-F5344CB8AC3E}">
        <p14:creationId xmlns:p14="http://schemas.microsoft.com/office/powerpoint/2010/main" val="1641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BDA1-748A-6B7B-B0C3-4F8DB6F96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3B683-07BA-3A3F-9627-632EF9CCD69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32AD06D-FAD5-4088-BAB2-D121C917BB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8ACE52-84FE-D901-7E5F-7EA257E73839}"/>
              </a:ext>
            </a:extLst>
          </p:cNvPr>
          <p:cNvSpPr>
            <a:spLocks noGrp="1"/>
          </p:cNvSpPr>
          <p:nvPr>
            <p:ph type="sldNum" sz="quarter" idx="5"/>
          </p:nvPr>
        </p:nvSpPr>
        <p:spPr/>
        <p:txBody>
          <a:bodyPr/>
          <a:lstStyle/>
          <a:p>
            <a:fld id="{2F455CA1-8AB9-7F4B-8B56-30FA76A0413A}" type="slidenum">
              <a:rPr lang="en-US" smtClean="0"/>
              <a:t>9</a:t>
            </a:fld>
            <a:endParaRPr lang="en-US"/>
          </a:p>
        </p:txBody>
      </p:sp>
    </p:spTree>
    <p:extLst>
      <p:ext uri="{BB962C8B-B14F-4D97-AF65-F5344CB8AC3E}">
        <p14:creationId xmlns:p14="http://schemas.microsoft.com/office/powerpoint/2010/main" val="314259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8597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dark">
    <p:bg>
      <p:bgPr>
        <a:solidFill>
          <a:schemeClr val="bg2"/>
        </a:solidFill>
        <a:effectLst/>
      </p:bgPr>
    </p:bg>
    <p:spTree>
      <p:nvGrpSpPr>
        <p:cNvPr id="1" name=""/>
        <p:cNvGrpSpPr/>
        <p:nvPr/>
      </p:nvGrpSpPr>
      <p:grpSpPr>
        <a:xfrm>
          <a:off x="0" y="0"/>
          <a:ext cx="0" cy="0"/>
          <a:chOff x="0" y="0"/>
          <a:chExt cx="0" cy="0"/>
        </a:xfrm>
      </p:grpSpPr>
      <p:pic>
        <p:nvPicPr>
          <p:cNvPr id="3" name="Picture 2" descr="Vispero">
            <a:extLst>
              <a:ext uri="{FF2B5EF4-FFF2-40B4-BE49-F238E27FC236}">
                <a16:creationId xmlns:a16="http://schemas.microsoft.com/office/drawing/2014/main" id="{6CE63DFE-2BE5-FDFF-A862-BE9B063CFA44}"/>
              </a:ext>
            </a:extLst>
          </p:cNvPr>
          <p:cNvPicPr>
            <a:picLocks noChangeAspect="1"/>
          </p:cNvPicPr>
          <p:nvPr userDrawn="1"/>
        </p:nvPicPr>
        <p:blipFill>
          <a:blip r:embed="rId2"/>
          <a:stretch>
            <a:fillRect/>
          </a:stretch>
        </p:blipFill>
        <p:spPr>
          <a:xfrm>
            <a:off x="468175" y="1420869"/>
            <a:ext cx="3979216" cy="1288271"/>
          </a:xfrm>
          <a:prstGeom prst="rect">
            <a:avLst/>
          </a:prstGeom>
        </p:spPr>
      </p:pic>
      <p:sp>
        <p:nvSpPr>
          <p:cNvPr id="9" name="Google Shape;39;p6" descr="Title">
            <a:extLst>
              <a:ext uri="{FF2B5EF4-FFF2-40B4-BE49-F238E27FC236}">
                <a16:creationId xmlns:a16="http://schemas.microsoft.com/office/drawing/2014/main" id="{8321FDC6-EAA0-332C-2215-60215F1364AC}"/>
              </a:ext>
            </a:extLst>
          </p:cNvPr>
          <p:cNvSpPr txBox="1">
            <a:spLocks noGrp="1"/>
          </p:cNvSpPr>
          <p:nvPr>
            <p:ph type="title"/>
          </p:nvPr>
        </p:nvSpPr>
        <p:spPr>
          <a:xfrm>
            <a:off x="571500" y="2750278"/>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bg1"/>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Tree>
    <p:extLst>
      <p:ext uri="{BB962C8B-B14F-4D97-AF65-F5344CB8AC3E}">
        <p14:creationId xmlns:p14="http://schemas.microsoft.com/office/powerpoint/2010/main" val="375989660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ro slide" preserve="1" userDrawn="1">
  <p:cSld name="Header + subhead_body">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571500" y="487525"/>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 name="Google Shape;20;p3" descr="Subtitle">
            <a:extLst>
              <a:ext uri="{FF2B5EF4-FFF2-40B4-BE49-F238E27FC236}">
                <a16:creationId xmlns:a16="http://schemas.microsoft.com/office/drawing/2014/main" id="{A56D6CF4-7528-6B3A-5439-53EB06FD077A}"/>
              </a:ext>
            </a:extLst>
          </p:cNvPr>
          <p:cNvSpPr txBox="1">
            <a:spLocks noGrp="1"/>
          </p:cNvSpPr>
          <p:nvPr>
            <p:ph type="subTitle" idx="13"/>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40" name="Google Shape;40;p6" descr="Content"/>
          <p:cNvSpPr txBox="1">
            <a:spLocks noGrp="1"/>
          </p:cNvSpPr>
          <p:nvPr>
            <p:ph type="body" idx="1"/>
          </p:nvPr>
        </p:nvSpPr>
        <p:spPr>
          <a:xfrm>
            <a:off x="571500" y="1480224"/>
            <a:ext cx="8001000" cy="3088025"/>
          </a:xfrm>
          <a:prstGeom prst="rect">
            <a:avLst/>
          </a:prstGeom>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sz="1400" baseline="0">
                <a:solidFill>
                  <a:schemeClr val="bg2"/>
                </a:solidFill>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lang="en-GB"/>
          </a:p>
          <a:p>
            <a:pPr lvl="1"/>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rgbClr val="FB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59517206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ro slide" preserve="1" userDrawn="1">
  <p:cSld name="Header_table">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571500" y="720000"/>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 name="Table Placeholder 3">
            <a:extLst>
              <a:ext uri="{FF2B5EF4-FFF2-40B4-BE49-F238E27FC236}">
                <a16:creationId xmlns:a16="http://schemas.microsoft.com/office/drawing/2014/main" id="{BB835353-FB41-B43C-DE89-5E349E685485}"/>
              </a:ext>
            </a:extLst>
          </p:cNvPr>
          <p:cNvSpPr>
            <a:spLocks noGrp="1"/>
          </p:cNvSpPr>
          <p:nvPr>
            <p:ph type="tbl" sz="quarter" idx="13"/>
          </p:nvPr>
        </p:nvSpPr>
        <p:spPr>
          <a:xfrm>
            <a:off x="571500" y="1431925"/>
            <a:ext cx="8001000" cy="2959100"/>
          </a:xfrm>
        </p:spPr>
        <p:txBody>
          <a:bodyPr/>
          <a:lstStyle/>
          <a:p>
            <a:endParaRPr lang="en-US"/>
          </a:p>
        </p:txBody>
      </p:sp>
      <p:sp>
        <p:nvSpPr>
          <p:cNvPr id="6" name="Google Shape;37;p6">
            <a:extLst>
              <a:ext uri="{FF2B5EF4-FFF2-40B4-BE49-F238E27FC236}">
                <a16:creationId xmlns:a16="http://schemas.microsoft.com/office/drawing/2014/main" id="{4BC1CBBF-B04D-0EFE-E9DB-0F53DEDE7DD3}"/>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rgbClr val="FB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38;p6" descr="Vispero">
            <a:extLst>
              <a:ext uri="{FF2B5EF4-FFF2-40B4-BE49-F238E27FC236}">
                <a16:creationId xmlns:a16="http://schemas.microsoft.com/office/drawing/2014/main" id="{57E84049-8045-9049-656B-49B622A9C2CF}"/>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5A173040-C690-9690-4253-D0393819F9C3}"/>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4409303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ro slide" preserve="1" userDrawn="1">
  <p:cSld name="Header + subhead_table">
    <p:spTree>
      <p:nvGrpSpPr>
        <p:cNvPr id="1" name="Shape 36"/>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A1B37217-FF1A-4D96-25D8-BF0C85FD01D6}"/>
              </a:ext>
            </a:extLst>
          </p:cNvPr>
          <p:cNvSpPr txBox="1">
            <a:spLocks noGrp="1"/>
          </p:cNvSpPr>
          <p:nvPr>
            <p:ph type="title"/>
          </p:nvPr>
        </p:nvSpPr>
        <p:spPr>
          <a:xfrm>
            <a:off x="571500" y="487525"/>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 name="Google Shape;20;p3" descr="Subtitle">
            <a:extLst>
              <a:ext uri="{FF2B5EF4-FFF2-40B4-BE49-F238E27FC236}">
                <a16:creationId xmlns:a16="http://schemas.microsoft.com/office/drawing/2014/main" id="{C6C969B3-DB82-9A2B-A762-4CBFFB9ADEF8}"/>
              </a:ext>
            </a:extLst>
          </p:cNvPr>
          <p:cNvSpPr txBox="1">
            <a:spLocks noGrp="1"/>
          </p:cNvSpPr>
          <p:nvPr>
            <p:ph type="subTitle" idx="14"/>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5" name="Table Placeholder 3">
            <a:extLst>
              <a:ext uri="{FF2B5EF4-FFF2-40B4-BE49-F238E27FC236}">
                <a16:creationId xmlns:a16="http://schemas.microsoft.com/office/drawing/2014/main" id="{BB835353-FB41-B43C-DE89-5E349E685485}"/>
              </a:ext>
            </a:extLst>
          </p:cNvPr>
          <p:cNvSpPr>
            <a:spLocks noGrp="1"/>
          </p:cNvSpPr>
          <p:nvPr>
            <p:ph type="tbl" sz="quarter" idx="13"/>
          </p:nvPr>
        </p:nvSpPr>
        <p:spPr>
          <a:xfrm>
            <a:off x="571500" y="1431925"/>
            <a:ext cx="8001000" cy="2959100"/>
          </a:xfrm>
        </p:spPr>
        <p:txBody>
          <a:bodyPr/>
          <a:lstStyle/>
          <a:p>
            <a:endParaRPr lang="en-US"/>
          </a:p>
        </p:txBody>
      </p:sp>
      <p:sp>
        <p:nvSpPr>
          <p:cNvPr id="6" name="Google Shape;37;p6">
            <a:extLst>
              <a:ext uri="{FF2B5EF4-FFF2-40B4-BE49-F238E27FC236}">
                <a16:creationId xmlns:a16="http://schemas.microsoft.com/office/drawing/2014/main" id="{4BC1CBBF-B04D-0EFE-E9DB-0F53DEDE7DD3}"/>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rgbClr val="FB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38;p6" descr="Vispero">
            <a:extLst>
              <a:ext uri="{FF2B5EF4-FFF2-40B4-BE49-F238E27FC236}">
                <a16:creationId xmlns:a16="http://schemas.microsoft.com/office/drawing/2014/main" id="{57E84049-8045-9049-656B-49B622A9C2CF}"/>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5A173040-C690-9690-4253-D0393819F9C3}"/>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32960752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ro slide" preserve="1" userDrawn="1">
  <p:cSld name="Header_chart">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571500" y="720000"/>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 name="Chart Placeholder 5">
            <a:extLst>
              <a:ext uri="{FF2B5EF4-FFF2-40B4-BE49-F238E27FC236}">
                <a16:creationId xmlns:a16="http://schemas.microsoft.com/office/drawing/2014/main" id="{17C766DD-E700-3AB5-1F4A-6DE482143BA8}"/>
              </a:ext>
            </a:extLst>
          </p:cNvPr>
          <p:cNvSpPr>
            <a:spLocks noGrp="1"/>
          </p:cNvSpPr>
          <p:nvPr>
            <p:ph type="chart" sz="quarter" idx="14"/>
          </p:nvPr>
        </p:nvSpPr>
        <p:spPr>
          <a:xfrm>
            <a:off x="571500" y="1431925"/>
            <a:ext cx="8001000" cy="2959100"/>
          </a:xfrm>
        </p:spPr>
        <p:txBody>
          <a:bodyPr/>
          <a:lstStyle/>
          <a:p>
            <a:endParaRPr lang="en-US"/>
          </a:p>
        </p:txBody>
      </p:sp>
      <p:sp>
        <p:nvSpPr>
          <p:cNvPr id="5" name="Google Shape;37;p6">
            <a:extLst>
              <a:ext uri="{FF2B5EF4-FFF2-40B4-BE49-F238E27FC236}">
                <a16:creationId xmlns:a16="http://schemas.microsoft.com/office/drawing/2014/main" id="{73FD0786-6C90-8D17-61AB-1242480CE1F2}"/>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38;p6" descr="Vispero">
            <a:extLst>
              <a:ext uri="{FF2B5EF4-FFF2-40B4-BE49-F238E27FC236}">
                <a16:creationId xmlns:a16="http://schemas.microsoft.com/office/drawing/2014/main" id="{BDBCCE2F-94AC-9976-D19A-9EDE26573C87}"/>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848F1155-8DD0-FD50-28E4-B02AE143E617}"/>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33515738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ro slide" preserve="1" userDrawn="1">
  <p:cSld name="Header + subhead_chart">
    <p:spTree>
      <p:nvGrpSpPr>
        <p:cNvPr id="1" name="Shape 36"/>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13709DE7-14E7-879F-9442-3BD76A129177}"/>
              </a:ext>
            </a:extLst>
          </p:cNvPr>
          <p:cNvSpPr txBox="1">
            <a:spLocks noGrp="1"/>
          </p:cNvSpPr>
          <p:nvPr>
            <p:ph type="title"/>
          </p:nvPr>
        </p:nvSpPr>
        <p:spPr>
          <a:xfrm>
            <a:off x="571500" y="487525"/>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 name="Google Shape;20;p3" descr="Subtitle">
            <a:extLst>
              <a:ext uri="{FF2B5EF4-FFF2-40B4-BE49-F238E27FC236}">
                <a16:creationId xmlns:a16="http://schemas.microsoft.com/office/drawing/2014/main" id="{C1C3C33A-EB6A-F899-76DE-9E1CAAD3C9B6}"/>
              </a:ext>
            </a:extLst>
          </p:cNvPr>
          <p:cNvSpPr txBox="1">
            <a:spLocks noGrp="1"/>
          </p:cNvSpPr>
          <p:nvPr>
            <p:ph type="subTitle" idx="13"/>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 name="Chart Placeholder 5">
            <a:extLst>
              <a:ext uri="{FF2B5EF4-FFF2-40B4-BE49-F238E27FC236}">
                <a16:creationId xmlns:a16="http://schemas.microsoft.com/office/drawing/2014/main" id="{17C766DD-E700-3AB5-1F4A-6DE482143BA8}"/>
              </a:ext>
            </a:extLst>
          </p:cNvPr>
          <p:cNvSpPr>
            <a:spLocks noGrp="1"/>
          </p:cNvSpPr>
          <p:nvPr>
            <p:ph type="chart" sz="quarter" idx="14"/>
          </p:nvPr>
        </p:nvSpPr>
        <p:spPr>
          <a:xfrm>
            <a:off x="571500" y="1431925"/>
            <a:ext cx="8001000" cy="2959100"/>
          </a:xfrm>
        </p:spPr>
        <p:txBody>
          <a:bodyPr/>
          <a:lstStyle/>
          <a:p>
            <a:endParaRPr lang="en-US"/>
          </a:p>
        </p:txBody>
      </p:sp>
      <p:sp>
        <p:nvSpPr>
          <p:cNvPr id="5" name="Google Shape;37;p6">
            <a:extLst>
              <a:ext uri="{FF2B5EF4-FFF2-40B4-BE49-F238E27FC236}">
                <a16:creationId xmlns:a16="http://schemas.microsoft.com/office/drawing/2014/main" id="{73FD0786-6C90-8D17-61AB-1242480CE1F2}"/>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38;p6" descr="Vispero">
            <a:extLst>
              <a:ext uri="{FF2B5EF4-FFF2-40B4-BE49-F238E27FC236}">
                <a16:creationId xmlns:a16="http://schemas.microsoft.com/office/drawing/2014/main" id="{BDBCCE2F-94AC-9976-D19A-9EDE26573C87}"/>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848F1155-8DD0-FD50-28E4-B02AE143E617}"/>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23885924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Header_2 columns">
    <p:spTree>
      <p:nvGrpSpPr>
        <p:cNvPr id="1" name="Shape 61"/>
        <p:cNvGrpSpPr/>
        <p:nvPr/>
      </p:nvGrpSpPr>
      <p:grpSpPr>
        <a:xfrm>
          <a:off x="0" y="0"/>
          <a:ext cx="0" cy="0"/>
          <a:chOff x="0" y="0"/>
          <a:chExt cx="0" cy="0"/>
        </a:xfrm>
      </p:grpSpPr>
      <p:sp>
        <p:nvSpPr>
          <p:cNvPr id="63" name="Google Shape;63;p10" descr="Title"/>
          <p:cNvSpPr txBox="1">
            <a:spLocks noGrp="1"/>
          </p:cNvSpPr>
          <p:nvPr>
            <p:ph type="title"/>
          </p:nvPr>
        </p:nvSpPr>
        <p:spPr>
          <a:xfrm>
            <a:off x="571625" y="720000"/>
            <a:ext cx="8000877"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4" name="Google Shape;64;p10" descr="Left content area"/>
          <p:cNvSpPr txBox="1">
            <a:spLocks noGrp="1"/>
          </p:cNvSpPr>
          <p:nvPr>
            <p:ph type="body" idx="1"/>
          </p:nvPr>
        </p:nvSpPr>
        <p:spPr>
          <a:xfrm>
            <a:off x="571500" y="1480225"/>
            <a:ext cx="3774300" cy="2261100"/>
          </a:xfrm>
          <a:prstGeom prst="rect">
            <a:avLst/>
          </a:prstGeom>
          <a:noFill/>
          <a:ln>
            <a:noFill/>
          </a:ln>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65" name="Google Shape;65;p10" descr="Right content area"/>
          <p:cNvSpPr txBox="1">
            <a:spLocks noGrp="1"/>
          </p:cNvSpPr>
          <p:nvPr>
            <p:ph type="body" idx="2"/>
          </p:nvPr>
        </p:nvSpPr>
        <p:spPr>
          <a:xfrm>
            <a:off x="4798202" y="1480225"/>
            <a:ext cx="3774300" cy="2261100"/>
          </a:xfrm>
          <a:prstGeom prst="rect">
            <a:avLst/>
          </a:prstGeom>
          <a:noFill/>
          <a:ln>
            <a:noFill/>
          </a:ln>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3" name="Google Shape;37;p6">
            <a:extLst>
              <a:ext uri="{FF2B5EF4-FFF2-40B4-BE49-F238E27FC236}">
                <a16:creationId xmlns:a16="http://schemas.microsoft.com/office/drawing/2014/main" id="{31B41CF8-6568-958E-6A81-399477E403FB}"/>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oogle Shape;38;p6" descr="Vispero">
            <a:extLst>
              <a:ext uri="{FF2B5EF4-FFF2-40B4-BE49-F238E27FC236}">
                <a16:creationId xmlns:a16="http://schemas.microsoft.com/office/drawing/2014/main" id="{588C9856-F656-3FA2-9D01-C709BA86192F}"/>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5" name="Google Shape;21;p3">
            <a:extLst>
              <a:ext uri="{FF2B5EF4-FFF2-40B4-BE49-F238E27FC236}">
                <a16:creationId xmlns:a16="http://schemas.microsoft.com/office/drawing/2014/main" id="{6954ECA1-7B8F-217C-6781-BBF089B47CF9}"/>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8140057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Header+subhead_2 columns">
    <p:spTree>
      <p:nvGrpSpPr>
        <p:cNvPr id="1" name="Shape 61"/>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65A7BE13-5D10-513B-E7AC-94EA5B9E3827}"/>
              </a:ext>
            </a:extLst>
          </p:cNvPr>
          <p:cNvSpPr txBox="1">
            <a:spLocks noGrp="1"/>
          </p:cNvSpPr>
          <p:nvPr>
            <p:ph type="title"/>
          </p:nvPr>
        </p:nvSpPr>
        <p:spPr>
          <a:xfrm>
            <a:off x="571500" y="487525"/>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 name="Google Shape;20;p3" descr="Subtitle">
            <a:extLst>
              <a:ext uri="{FF2B5EF4-FFF2-40B4-BE49-F238E27FC236}">
                <a16:creationId xmlns:a16="http://schemas.microsoft.com/office/drawing/2014/main" id="{B03DA5F2-F6A1-DC42-9EC7-021A8DA61309}"/>
              </a:ext>
            </a:extLst>
          </p:cNvPr>
          <p:cNvSpPr txBox="1">
            <a:spLocks noGrp="1"/>
          </p:cNvSpPr>
          <p:nvPr>
            <p:ph type="subTitle" idx="13"/>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4" name="Google Shape;64;p10" descr="Left content area"/>
          <p:cNvSpPr txBox="1">
            <a:spLocks noGrp="1"/>
          </p:cNvSpPr>
          <p:nvPr>
            <p:ph type="body" idx="1"/>
          </p:nvPr>
        </p:nvSpPr>
        <p:spPr>
          <a:xfrm>
            <a:off x="571500" y="1480225"/>
            <a:ext cx="3774300" cy="2261100"/>
          </a:xfrm>
          <a:prstGeom prst="rect">
            <a:avLst/>
          </a:prstGeom>
          <a:noFill/>
          <a:ln>
            <a:noFill/>
          </a:ln>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65" name="Google Shape;65;p10" descr="Right content area"/>
          <p:cNvSpPr txBox="1">
            <a:spLocks noGrp="1"/>
          </p:cNvSpPr>
          <p:nvPr>
            <p:ph type="body" idx="2"/>
          </p:nvPr>
        </p:nvSpPr>
        <p:spPr>
          <a:xfrm>
            <a:off x="4798202" y="1480225"/>
            <a:ext cx="3774300" cy="2261100"/>
          </a:xfrm>
          <a:prstGeom prst="rect">
            <a:avLst/>
          </a:prstGeom>
          <a:noFill/>
          <a:ln>
            <a:noFill/>
          </a:ln>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3" name="Google Shape;37;p6">
            <a:extLst>
              <a:ext uri="{FF2B5EF4-FFF2-40B4-BE49-F238E27FC236}">
                <a16:creationId xmlns:a16="http://schemas.microsoft.com/office/drawing/2014/main" id="{31B41CF8-6568-958E-6A81-399477E403FB}"/>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oogle Shape;38;p6" descr="Vispero">
            <a:extLst>
              <a:ext uri="{FF2B5EF4-FFF2-40B4-BE49-F238E27FC236}">
                <a16:creationId xmlns:a16="http://schemas.microsoft.com/office/drawing/2014/main" id="{588C9856-F656-3FA2-9D01-C709BA86192F}"/>
              </a:ext>
              <a:ext uri="{C183D7F6-B498-43B3-948B-1728B52AA6E4}">
                <adec:decorative xmlns:adec="http://schemas.microsoft.com/office/drawing/2017/decorative" val="0"/>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5" name="Google Shape;21;p3">
            <a:extLst>
              <a:ext uri="{FF2B5EF4-FFF2-40B4-BE49-F238E27FC236}">
                <a16:creationId xmlns:a16="http://schemas.microsoft.com/office/drawing/2014/main" id="{6954ECA1-7B8F-217C-6781-BBF089B47CF9}"/>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16544997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tro slide" preserve="1">
  <p:cSld name="Header_body + boxes">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571500" y="735902"/>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0" name="Google Shape;40;p6" descr="Primary content area"/>
          <p:cNvSpPr txBox="1">
            <a:spLocks noGrp="1"/>
          </p:cNvSpPr>
          <p:nvPr>
            <p:ph type="body" idx="1"/>
          </p:nvPr>
        </p:nvSpPr>
        <p:spPr>
          <a:xfrm>
            <a:off x="571500" y="1480225"/>
            <a:ext cx="8001000" cy="1091525"/>
          </a:xfrm>
          <a:prstGeom prst="rect">
            <a:avLst/>
          </a:prstGeom>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a:solidFill>
                  <a:schemeClr val="tx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2" name="Google Shape;40;p6" descr="Content panel 1">
            <a:extLst>
              <a:ext uri="{FF2B5EF4-FFF2-40B4-BE49-F238E27FC236}">
                <a16:creationId xmlns:a16="http://schemas.microsoft.com/office/drawing/2014/main" id="{0919893B-0B1E-1FE0-B6DC-296542DCE483}"/>
              </a:ext>
            </a:extLst>
          </p:cNvPr>
          <p:cNvSpPr txBox="1">
            <a:spLocks noGrp="1"/>
          </p:cNvSpPr>
          <p:nvPr>
            <p:ph type="body" idx="13"/>
          </p:nvPr>
        </p:nvSpPr>
        <p:spPr>
          <a:xfrm>
            <a:off x="571500"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3" name="Google Shape;40;p6" descr="Content panel 2">
            <a:extLst>
              <a:ext uri="{FF2B5EF4-FFF2-40B4-BE49-F238E27FC236}">
                <a16:creationId xmlns:a16="http://schemas.microsoft.com/office/drawing/2014/main" id="{A50C63A6-779A-570B-A870-8C4255A09CFC}"/>
              </a:ext>
            </a:extLst>
          </p:cNvPr>
          <p:cNvSpPr txBox="1">
            <a:spLocks noGrp="1"/>
          </p:cNvSpPr>
          <p:nvPr>
            <p:ph type="body" idx="14"/>
          </p:nvPr>
        </p:nvSpPr>
        <p:spPr>
          <a:xfrm>
            <a:off x="2620342"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8" name="Google Shape;40;p6" descr="Content panel 3">
            <a:extLst>
              <a:ext uri="{FF2B5EF4-FFF2-40B4-BE49-F238E27FC236}">
                <a16:creationId xmlns:a16="http://schemas.microsoft.com/office/drawing/2014/main" id="{4BBD60D1-F864-6026-309B-EF00A1225101}"/>
              </a:ext>
            </a:extLst>
          </p:cNvPr>
          <p:cNvSpPr txBox="1">
            <a:spLocks noGrp="1"/>
          </p:cNvSpPr>
          <p:nvPr>
            <p:ph type="body" idx="16"/>
          </p:nvPr>
        </p:nvSpPr>
        <p:spPr>
          <a:xfrm>
            <a:off x="4708305"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4" name="Google Shape;40;p6" descr="Content panel 4">
            <a:extLst>
              <a:ext uri="{FF2B5EF4-FFF2-40B4-BE49-F238E27FC236}">
                <a16:creationId xmlns:a16="http://schemas.microsoft.com/office/drawing/2014/main" id="{8965C0DC-05C1-F793-F457-13BB15490134}"/>
              </a:ext>
            </a:extLst>
          </p:cNvPr>
          <p:cNvSpPr txBox="1">
            <a:spLocks noGrp="1"/>
          </p:cNvSpPr>
          <p:nvPr>
            <p:ph type="body" idx="15"/>
          </p:nvPr>
        </p:nvSpPr>
        <p:spPr>
          <a:xfrm>
            <a:off x="6766927"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162297550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tro slide" preserve="1" userDrawn="1">
  <p:cSld name="Header + subhead_body + boxes">
    <p:spTree>
      <p:nvGrpSpPr>
        <p:cNvPr id="1" name="Shape 36"/>
        <p:cNvGrpSpPr/>
        <p:nvPr/>
      </p:nvGrpSpPr>
      <p:grpSpPr>
        <a:xfrm>
          <a:off x="0" y="0"/>
          <a:ext cx="0" cy="0"/>
          <a:chOff x="0" y="0"/>
          <a:chExt cx="0" cy="0"/>
        </a:xfrm>
      </p:grpSpPr>
      <p:sp>
        <p:nvSpPr>
          <p:cNvPr id="9" name="Google Shape;39;p6">
            <a:extLst>
              <a:ext uri="{FF2B5EF4-FFF2-40B4-BE49-F238E27FC236}">
                <a16:creationId xmlns:a16="http://schemas.microsoft.com/office/drawing/2014/main" id="{4375E31F-CF03-17B4-A6CC-38D4C36BE184}"/>
              </a:ext>
            </a:extLst>
          </p:cNvPr>
          <p:cNvSpPr txBox="1">
            <a:spLocks noGrp="1"/>
          </p:cNvSpPr>
          <p:nvPr>
            <p:ph type="title" hasCustomPrompt="1"/>
          </p:nvPr>
        </p:nvSpPr>
        <p:spPr>
          <a:xfrm>
            <a:off x="571500" y="487525"/>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r>
              <a:rPr lang="en-GB"/>
              <a:t>Title</a:t>
            </a:r>
            <a:endParaRPr/>
          </a:p>
        </p:txBody>
      </p:sp>
      <p:sp>
        <p:nvSpPr>
          <p:cNvPr id="10" name="Google Shape;20;p3" descr="Subtitle">
            <a:extLst>
              <a:ext uri="{FF2B5EF4-FFF2-40B4-BE49-F238E27FC236}">
                <a16:creationId xmlns:a16="http://schemas.microsoft.com/office/drawing/2014/main" id="{4F79E867-8D53-57C5-13A9-89FD32B2F114}"/>
              </a:ext>
            </a:extLst>
          </p:cNvPr>
          <p:cNvSpPr txBox="1">
            <a:spLocks noGrp="1"/>
          </p:cNvSpPr>
          <p:nvPr>
            <p:ph type="subTitle" idx="17"/>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40" name="Google Shape;40;p6" descr="Primary content area"/>
          <p:cNvSpPr txBox="1">
            <a:spLocks noGrp="1"/>
          </p:cNvSpPr>
          <p:nvPr>
            <p:ph type="body" idx="1"/>
          </p:nvPr>
        </p:nvSpPr>
        <p:spPr>
          <a:xfrm>
            <a:off x="571500" y="1480225"/>
            <a:ext cx="8001000" cy="1091525"/>
          </a:xfrm>
          <a:prstGeom prst="rect">
            <a:avLst/>
          </a:prstGeom>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a:solidFill>
                  <a:schemeClr val="tx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2" name="Google Shape;40;p6" descr="Content panel 1">
            <a:extLst>
              <a:ext uri="{FF2B5EF4-FFF2-40B4-BE49-F238E27FC236}">
                <a16:creationId xmlns:a16="http://schemas.microsoft.com/office/drawing/2014/main" id="{0919893B-0B1E-1FE0-B6DC-296542DCE483}"/>
              </a:ext>
            </a:extLst>
          </p:cNvPr>
          <p:cNvSpPr txBox="1">
            <a:spLocks noGrp="1"/>
          </p:cNvSpPr>
          <p:nvPr>
            <p:ph type="body" idx="13"/>
          </p:nvPr>
        </p:nvSpPr>
        <p:spPr>
          <a:xfrm>
            <a:off x="571500"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3" name="Google Shape;40;p6" descr="Content panel 2">
            <a:extLst>
              <a:ext uri="{FF2B5EF4-FFF2-40B4-BE49-F238E27FC236}">
                <a16:creationId xmlns:a16="http://schemas.microsoft.com/office/drawing/2014/main" id="{A50C63A6-779A-570B-A870-8C4255A09CFC}"/>
              </a:ext>
            </a:extLst>
          </p:cNvPr>
          <p:cNvSpPr txBox="1">
            <a:spLocks noGrp="1"/>
          </p:cNvSpPr>
          <p:nvPr>
            <p:ph type="body" idx="14"/>
          </p:nvPr>
        </p:nvSpPr>
        <p:spPr>
          <a:xfrm>
            <a:off x="2620342"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8" name="Google Shape;40;p6" descr="Content panel 3">
            <a:extLst>
              <a:ext uri="{FF2B5EF4-FFF2-40B4-BE49-F238E27FC236}">
                <a16:creationId xmlns:a16="http://schemas.microsoft.com/office/drawing/2014/main" id="{4BBD60D1-F864-6026-309B-EF00A1225101}"/>
              </a:ext>
            </a:extLst>
          </p:cNvPr>
          <p:cNvSpPr txBox="1">
            <a:spLocks noGrp="1"/>
          </p:cNvSpPr>
          <p:nvPr>
            <p:ph type="body" idx="16"/>
          </p:nvPr>
        </p:nvSpPr>
        <p:spPr>
          <a:xfrm>
            <a:off x="4708305"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4" name="Google Shape;40;p6" descr="Content panel 4">
            <a:extLst>
              <a:ext uri="{FF2B5EF4-FFF2-40B4-BE49-F238E27FC236}">
                <a16:creationId xmlns:a16="http://schemas.microsoft.com/office/drawing/2014/main" id="{8965C0DC-05C1-F793-F457-13BB15490134}"/>
              </a:ext>
            </a:extLst>
          </p:cNvPr>
          <p:cNvSpPr txBox="1">
            <a:spLocks noGrp="1"/>
          </p:cNvSpPr>
          <p:nvPr>
            <p:ph type="body" idx="15"/>
          </p:nvPr>
        </p:nvSpPr>
        <p:spPr>
          <a:xfrm>
            <a:off x="6766927" y="2673346"/>
            <a:ext cx="1809852" cy="1849756"/>
          </a:xfrm>
          <a:prstGeom prst="rect">
            <a:avLst/>
          </a:prstGeom>
          <a:solidFill>
            <a:schemeClr val="bg2"/>
          </a:solidFill>
        </p:spPr>
        <p:txBody>
          <a:bodyPr spcFirstLastPara="1" wrap="square" lIns="0" tIns="91425" rIns="91425" bIns="91425" anchor="t" anchorCtr="0">
            <a:noAutofit/>
          </a:bodyPr>
          <a:lstStyle>
            <a:lvl1pPr marL="457200" lvl="0" indent="-311150">
              <a:spcBef>
                <a:spcPts val="0"/>
              </a:spcBef>
              <a:spcAft>
                <a:spcPts val="0"/>
              </a:spcAft>
              <a:buClr>
                <a:schemeClr val="bg1"/>
              </a:buClr>
              <a:buSzPct val="80000"/>
              <a:buNone/>
              <a:defRPr>
                <a:solidFill>
                  <a:schemeClr val="bg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7123610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reserve="1" userDrawn="1">
  <p:cSld name="Header + body_photo">
    <p:spTree>
      <p:nvGrpSpPr>
        <p:cNvPr id="1" name="Shape 73"/>
        <p:cNvGrpSpPr/>
        <p:nvPr/>
      </p:nvGrpSpPr>
      <p:grpSpPr>
        <a:xfrm>
          <a:off x="0" y="0"/>
          <a:ext cx="0" cy="0"/>
          <a:chOff x="0" y="0"/>
          <a:chExt cx="0" cy="0"/>
        </a:xfrm>
      </p:grpSpPr>
      <p:sp>
        <p:nvSpPr>
          <p:cNvPr id="3" name="Google Shape;39;p6" descr="Title">
            <a:extLst>
              <a:ext uri="{FF2B5EF4-FFF2-40B4-BE49-F238E27FC236}">
                <a16:creationId xmlns:a16="http://schemas.microsoft.com/office/drawing/2014/main" id="{3451FA54-E282-2775-70DD-E0033F5696B7}"/>
              </a:ext>
            </a:extLst>
          </p:cNvPr>
          <p:cNvSpPr txBox="1">
            <a:spLocks noGrp="1"/>
          </p:cNvSpPr>
          <p:nvPr>
            <p:ph type="title"/>
          </p:nvPr>
        </p:nvSpPr>
        <p:spPr>
          <a:xfrm>
            <a:off x="571500" y="720000"/>
            <a:ext cx="40005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 name="Google Shape;40;p6" descr="Content area">
            <a:extLst>
              <a:ext uri="{FF2B5EF4-FFF2-40B4-BE49-F238E27FC236}">
                <a16:creationId xmlns:a16="http://schemas.microsoft.com/office/drawing/2014/main" id="{D082BACA-1608-A64C-1070-86F8EBFA01D6}"/>
              </a:ext>
            </a:extLst>
          </p:cNvPr>
          <p:cNvSpPr txBox="1">
            <a:spLocks noGrp="1"/>
          </p:cNvSpPr>
          <p:nvPr>
            <p:ph type="body" idx="1"/>
          </p:nvPr>
        </p:nvSpPr>
        <p:spPr>
          <a:xfrm>
            <a:off x="571500" y="1480225"/>
            <a:ext cx="4000500" cy="2938524"/>
          </a:xfrm>
          <a:prstGeom prst="rect">
            <a:avLst/>
          </a:prstGeom>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7" name="Picture Placeholder 6">
            <a:extLst>
              <a:ext uri="{FF2B5EF4-FFF2-40B4-BE49-F238E27FC236}">
                <a16:creationId xmlns:a16="http://schemas.microsoft.com/office/drawing/2014/main" id="{65DB647D-5B1E-D86B-9A21-A01DC82A3D37}"/>
              </a:ext>
            </a:extLst>
          </p:cNvPr>
          <p:cNvSpPr>
            <a:spLocks noGrp="1"/>
          </p:cNvSpPr>
          <p:nvPr>
            <p:ph type="pic" sz="quarter" idx="13"/>
          </p:nvPr>
        </p:nvSpPr>
        <p:spPr>
          <a:xfrm>
            <a:off x="5029200" y="720725"/>
            <a:ext cx="4114800" cy="3698024"/>
          </a:xfrm>
        </p:spPr>
        <p:txBody>
          <a:bodyPr/>
          <a:lstStyle/>
          <a:p>
            <a:endParaRPr lang="en-US"/>
          </a:p>
        </p:txBody>
      </p:sp>
      <p:sp>
        <p:nvSpPr>
          <p:cNvPr id="5" name="Google Shape;37;p6">
            <a:extLst>
              <a:ext uri="{FF2B5EF4-FFF2-40B4-BE49-F238E27FC236}">
                <a16:creationId xmlns:a16="http://schemas.microsoft.com/office/drawing/2014/main" id="{549E475F-4F36-27A6-596F-3BAA1B5B840A}"/>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38EB1167-2393-3473-55E0-53601F403F6C}"/>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64613039-5C6E-B1EA-6B06-5A36CA5FF041}"/>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30501151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light">
    <p:bg>
      <p:bgPr>
        <a:solidFill>
          <a:srgbClr val="FBFAF9"/>
        </a:solidFill>
        <a:effectLst/>
      </p:bgPr>
    </p:bg>
    <p:spTree>
      <p:nvGrpSpPr>
        <p:cNvPr id="1" name=""/>
        <p:cNvGrpSpPr/>
        <p:nvPr/>
      </p:nvGrpSpPr>
      <p:grpSpPr>
        <a:xfrm>
          <a:off x="0" y="0"/>
          <a:ext cx="0" cy="0"/>
          <a:chOff x="0" y="0"/>
          <a:chExt cx="0" cy="0"/>
        </a:xfrm>
      </p:grpSpPr>
      <p:pic>
        <p:nvPicPr>
          <p:cNvPr id="8" name="Google Shape;22;p3" descr="Vispero">
            <a:extLst>
              <a:ext uri="{FF2B5EF4-FFF2-40B4-BE49-F238E27FC236}">
                <a16:creationId xmlns:a16="http://schemas.microsoft.com/office/drawing/2014/main" id="{3854BD9C-F410-A778-BFDF-5FFE3D9B7C44}"/>
              </a:ext>
            </a:extLst>
          </p:cNvPr>
          <p:cNvPicPr preferRelativeResize="0"/>
          <p:nvPr userDrawn="1"/>
        </p:nvPicPr>
        <p:blipFill rotWithShape="1">
          <a:blip r:embed="rId2">
            <a:alphaModFix/>
          </a:blip>
          <a:srcRect t="7293" b="7302"/>
          <a:stretch/>
        </p:blipFill>
        <p:spPr>
          <a:xfrm>
            <a:off x="483674" y="1462007"/>
            <a:ext cx="4181123" cy="1157588"/>
          </a:xfrm>
          <a:prstGeom prst="rect">
            <a:avLst/>
          </a:prstGeom>
          <a:noFill/>
          <a:ln>
            <a:noFill/>
          </a:ln>
        </p:spPr>
      </p:pic>
      <p:sp>
        <p:nvSpPr>
          <p:cNvPr id="9" name="Google Shape;39;p6" descr="Title">
            <a:extLst>
              <a:ext uri="{FF2B5EF4-FFF2-40B4-BE49-F238E27FC236}">
                <a16:creationId xmlns:a16="http://schemas.microsoft.com/office/drawing/2014/main" id="{8321FDC6-EAA0-332C-2215-60215F1364AC}"/>
              </a:ext>
            </a:extLst>
          </p:cNvPr>
          <p:cNvSpPr txBox="1">
            <a:spLocks noGrp="1"/>
          </p:cNvSpPr>
          <p:nvPr>
            <p:ph type="title"/>
          </p:nvPr>
        </p:nvSpPr>
        <p:spPr>
          <a:xfrm>
            <a:off x="571500" y="2750278"/>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Tree>
    <p:extLst>
      <p:ext uri="{BB962C8B-B14F-4D97-AF65-F5344CB8AC3E}">
        <p14:creationId xmlns:p14="http://schemas.microsoft.com/office/powerpoint/2010/main" val="210426179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reserve="1" userDrawn="1">
  <p:cSld name="Header + subhead + body_photo">
    <p:spTree>
      <p:nvGrpSpPr>
        <p:cNvPr id="1" name="Shape 73"/>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10364A80-8FAB-0F70-F848-0FDD57A02DBC}"/>
              </a:ext>
            </a:extLst>
          </p:cNvPr>
          <p:cNvSpPr txBox="1">
            <a:spLocks noGrp="1"/>
          </p:cNvSpPr>
          <p:nvPr>
            <p:ph type="title"/>
          </p:nvPr>
        </p:nvSpPr>
        <p:spPr>
          <a:xfrm>
            <a:off x="571500" y="487525"/>
            <a:ext cx="41382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 name="Google Shape;20;p3" descr="Subtitle">
            <a:extLst>
              <a:ext uri="{FF2B5EF4-FFF2-40B4-BE49-F238E27FC236}">
                <a16:creationId xmlns:a16="http://schemas.microsoft.com/office/drawing/2014/main" id="{29C95759-9658-065E-B9D4-C0BB362AE7E5}"/>
              </a:ext>
            </a:extLst>
          </p:cNvPr>
          <p:cNvSpPr txBox="1">
            <a:spLocks noGrp="1"/>
          </p:cNvSpPr>
          <p:nvPr>
            <p:ph type="subTitle" idx="14"/>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4" name="Google Shape;40;p6" descr="Content area">
            <a:extLst>
              <a:ext uri="{FF2B5EF4-FFF2-40B4-BE49-F238E27FC236}">
                <a16:creationId xmlns:a16="http://schemas.microsoft.com/office/drawing/2014/main" id="{D082BACA-1608-A64C-1070-86F8EBFA01D6}"/>
              </a:ext>
            </a:extLst>
          </p:cNvPr>
          <p:cNvSpPr txBox="1">
            <a:spLocks noGrp="1"/>
          </p:cNvSpPr>
          <p:nvPr>
            <p:ph type="body" idx="1"/>
          </p:nvPr>
        </p:nvSpPr>
        <p:spPr>
          <a:xfrm>
            <a:off x="571499" y="1480225"/>
            <a:ext cx="4138199" cy="2843802"/>
          </a:xfrm>
          <a:prstGeom prst="rect">
            <a:avLst/>
          </a:prstGeom>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7" name="Picture Placeholder 6">
            <a:extLst>
              <a:ext uri="{FF2B5EF4-FFF2-40B4-BE49-F238E27FC236}">
                <a16:creationId xmlns:a16="http://schemas.microsoft.com/office/drawing/2014/main" id="{65DB647D-5B1E-D86B-9A21-A01DC82A3D37}"/>
              </a:ext>
            </a:extLst>
          </p:cNvPr>
          <p:cNvSpPr>
            <a:spLocks noGrp="1"/>
          </p:cNvSpPr>
          <p:nvPr>
            <p:ph type="pic" sz="quarter" idx="13"/>
          </p:nvPr>
        </p:nvSpPr>
        <p:spPr>
          <a:xfrm>
            <a:off x="5029200" y="487525"/>
            <a:ext cx="4114800" cy="3836502"/>
          </a:xfrm>
        </p:spPr>
        <p:txBody>
          <a:bodyPr/>
          <a:lstStyle/>
          <a:p>
            <a:endParaRPr lang="en-US"/>
          </a:p>
        </p:txBody>
      </p:sp>
      <p:sp>
        <p:nvSpPr>
          <p:cNvPr id="5" name="Google Shape;37;p6">
            <a:extLst>
              <a:ext uri="{FF2B5EF4-FFF2-40B4-BE49-F238E27FC236}">
                <a16:creationId xmlns:a16="http://schemas.microsoft.com/office/drawing/2014/main" id="{549E475F-4F36-27A6-596F-3BAA1B5B840A}"/>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38EB1167-2393-3473-55E0-53601F403F6C}"/>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64613039-5C6E-B1EA-6B06-5A36CA5FF041}"/>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28334362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reserve="1" userDrawn="1">
  <p:cSld name="Header + body_chart">
    <p:spTree>
      <p:nvGrpSpPr>
        <p:cNvPr id="1" name="Shape 73"/>
        <p:cNvGrpSpPr/>
        <p:nvPr/>
      </p:nvGrpSpPr>
      <p:grpSpPr>
        <a:xfrm>
          <a:off x="0" y="0"/>
          <a:ext cx="0" cy="0"/>
          <a:chOff x="0" y="0"/>
          <a:chExt cx="0" cy="0"/>
        </a:xfrm>
      </p:grpSpPr>
      <p:sp>
        <p:nvSpPr>
          <p:cNvPr id="3" name="Google Shape;39;p6" descr="Title">
            <a:extLst>
              <a:ext uri="{FF2B5EF4-FFF2-40B4-BE49-F238E27FC236}">
                <a16:creationId xmlns:a16="http://schemas.microsoft.com/office/drawing/2014/main" id="{3451FA54-E282-2775-70DD-E0033F5696B7}"/>
              </a:ext>
            </a:extLst>
          </p:cNvPr>
          <p:cNvSpPr txBox="1">
            <a:spLocks noGrp="1"/>
          </p:cNvSpPr>
          <p:nvPr>
            <p:ph type="title"/>
          </p:nvPr>
        </p:nvSpPr>
        <p:spPr>
          <a:xfrm>
            <a:off x="571500" y="720000"/>
            <a:ext cx="40005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 name="Google Shape;40;p6" descr="Content area">
            <a:extLst>
              <a:ext uri="{FF2B5EF4-FFF2-40B4-BE49-F238E27FC236}">
                <a16:creationId xmlns:a16="http://schemas.microsoft.com/office/drawing/2014/main" id="{D082BACA-1608-A64C-1070-86F8EBFA01D6}"/>
              </a:ext>
            </a:extLst>
          </p:cNvPr>
          <p:cNvSpPr txBox="1">
            <a:spLocks noGrp="1"/>
          </p:cNvSpPr>
          <p:nvPr>
            <p:ph type="body" idx="1"/>
          </p:nvPr>
        </p:nvSpPr>
        <p:spPr>
          <a:xfrm>
            <a:off x="571500" y="1480225"/>
            <a:ext cx="4000500" cy="2892548"/>
          </a:xfrm>
          <a:prstGeom prst="rect">
            <a:avLst/>
          </a:prstGeom>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 name="Chart Placeholder 5">
            <a:extLst>
              <a:ext uri="{FF2B5EF4-FFF2-40B4-BE49-F238E27FC236}">
                <a16:creationId xmlns:a16="http://schemas.microsoft.com/office/drawing/2014/main" id="{B4E53DB8-1DD5-DC95-8292-B14EE8B36B1F}"/>
              </a:ext>
            </a:extLst>
          </p:cNvPr>
          <p:cNvSpPr>
            <a:spLocks noGrp="1"/>
          </p:cNvSpPr>
          <p:nvPr>
            <p:ph type="chart" sz="quarter" idx="14"/>
          </p:nvPr>
        </p:nvSpPr>
        <p:spPr>
          <a:xfrm>
            <a:off x="5029200" y="720000"/>
            <a:ext cx="3543300" cy="3652774"/>
          </a:xfrm>
        </p:spPr>
        <p:txBody>
          <a:bodyPr/>
          <a:lstStyle/>
          <a:p>
            <a:endParaRPr lang="en-US"/>
          </a:p>
        </p:txBody>
      </p:sp>
      <p:sp>
        <p:nvSpPr>
          <p:cNvPr id="6" name="Google Shape;37;p6">
            <a:extLst>
              <a:ext uri="{FF2B5EF4-FFF2-40B4-BE49-F238E27FC236}">
                <a16:creationId xmlns:a16="http://schemas.microsoft.com/office/drawing/2014/main" id="{A54A4C3A-55F8-785A-F0BA-F1DAC6FE0355}"/>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38;p6" descr="Vispero">
            <a:extLst>
              <a:ext uri="{FF2B5EF4-FFF2-40B4-BE49-F238E27FC236}">
                <a16:creationId xmlns:a16="http://schemas.microsoft.com/office/drawing/2014/main" id="{1F50152A-D005-4AFC-21AD-888083CF4FFC}"/>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F1392E2A-92D5-072E-D363-CB6CC3FD9232}"/>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38825955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reserve="1" userDrawn="1">
  <p:cSld name="Header + subhead + body_chart">
    <p:spTree>
      <p:nvGrpSpPr>
        <p:cNvPr id="1" name="Shape 73"/>
        <p:cNvGrpSpPr/>
        <p:nvPr/>
      </p:nvGrpSpPr>
      <p:grpSpPr>
        <a:xfrm>
          <a:off x="0" y="0"/>
          <a:ext cx="0" cy="0"/>
          <a:chOff x="0" y="0"/>
          <a:chExt cx="0" cy="0"/>
        </a:xfrm>
      </p:grpSpPr>
      <p:sp>
        <p:nvSpPr>
          <p:cNvPr id="9" name="Google Shape;39;p6" descr="Title">
            <a:extLst>
              <a:ext uri="{FF2B5EF4-FFF2-40B4-BE49-F238E27FC236}">
                <a16:creationId xmlns:a16="http://schemas.microsoft.com/office/drawing/2014/main" id="{D1D05600-8EFF-4647-0B20-3EAF60520CDB}"/>
              </a:ext>
            </a:extLst>
          </p:cNvPr>
          <p:cNvSpPr txBox="1">
            <a:spLocks noGrp="1"/>
          </p:cNvSpPr>
          <p:nvPr>
            <p:ph type="title"/>
          </p:nvPr>
        </p:nvSpPr>
        <p:spPr>
          <a:xfrm>
            <a:off x="571500" y="487525"/>
            <a:ext cx="41382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 name="Google Shape;20;p3" descr="Subtitle">
            <a:extLst>
              <a:ext uri="{FF2B5EF4-FFF2-40B4-BE49-F238E27FC236}">
                <a16:creationId xmlns:a16="http://schemas.microsoft.com/office/drawing/2014/main" id="{87BB90E9-1320-3DB0-6DC7-968FED9E652B}"/>
              </a:ext>
            </a:extLst>
          </p:cNvPr>
          <p:cNvSpPr txBox="1">
            <a:spLocks noGrp="1"/>
          </p:cNvSpPr>
          <p:nvPr>
            <p:ph type="subTitle" idx="15"/>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2" name="Google Shape;40;p6" descr="Content area">
            <a:extLst>
              <a:ext uri="{FF2B5EF4-FFF2-40B4-BE49-F238E27FC236}">
                <a16:creationId xmlns:a16="http://schemas.microsoft.com/office/drawing/2014/main" id="{964401DD-CA06-97C8-456B-9758BED44C81}"/>
              </a:ext>
            </a:extLst>
          </p:cNvPr>
          <p:cNvSpPr txBox="1">
            <a:spLocks noGrp="1"/>
          </p:cNvSpPr>
          <p:nvPr>
            <p:ph type="body" idx="1"/>
          </p:nvPr>
        </p:nvSpPr>
        <p:spPr>
          <a:xfrm>
            <a:off x="571499" y="1480225"/>
            <a:ext cx="4138199" cy="2843802"/>
          </a:xfrm>
          <a:prstGeom prst="rect">
            <a:avLst/>
          </a:prstGeom>
        </p:spPr>
        <p:txBody>
          <a:bodyPr spcFirstLastPara="1" wrap="square" lIns="0" tIns="0"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 name="Chart Placeholder 5">
            <a:extLst>
              <a:ext uri="{FF2B5EF4-FFF2-40B4-BE49-F238E27FC236}">
                <a16:creationId xmlns:a16="http://schemas.microsoft.com/office/drawing/2014/main" id="{B4E53DB8-1DD5-DC95-8292-B14EE8B36B1F}"/>
              </a:ext>
            </a:extLst>
          </p:cNvPr>
          <p:cNvSpPr>
            <a:spLocks noGrp="1"/>
          </p:cNvSpPr>
          <p:nvPr>
            <p:ph type="chart" sz="quarter" idx="14"/>
          </p:nvPr>
        </p:nvSpPr>
        <p:spPr>
          <a:xfrm>
            <a:off x="5029200" y="487526"/>
            <a:ext cx="3543300" cy="3836502"/>
          </a:xfrm>
        </p:spPr>
        <p:txBody>
          <a:bodyPr/>
          <a:lstStyle/>
          <a:p>
            <a:endParaRPr lang="en-US"/>
          </a:p>
        </p:txBody>
      </p:sp>
      <p:sp>
        <p:nvSpPr>
          <p:cNvPr id="6" name="Google Shape;37;p6">
            <a:extLst>
              <a:ext uri="{FF2B5EF4-FFF2-40B4-BE49-F238E27FC236}">
                <a16:creationId xmlns:a16="http://schemas.microsoft.com/office/drawing/2014/main" id="{A54A4C3A-55F8-785A-F0BA-F1DAC6FE0355}"/>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38;p6" descr="Vispero">
            <a:extLst>
              <a:ext uri="{FF2B5EF4-FFF2-40B4-BE49-F238E27FC236}">
                <a16:creationId xmlns:a16="http://schemas.microsoft.com/office/drawing/2014/main" id="{1F50152A-D005-4AFC-21AD-888083CF4FFC}"/>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8" name="Google Shape;21;p3">
            <a:extLst>
              <a:ext uri="{FF2B5EF4-FFF2-40B4-BE49-F238E27FC236}">
                <a16:creationId xmlns:a16="http://schemas.microsoft.com/office/drawing/2014/main" id="{F1392E2A-92D5-072E-D363-CB6CC3FD9232}"/>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14129996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Color block_light">
    <p:spTree>
      <p:nvGrpSpPr>
        <p:cNvPr id="1" name="Shape 97"/>
        <p:cNvGrpSpPr/>
        <p:nvPr/>
      </p:nvGrpSpPr>
      <p:grpSpPr>
        <a:xfrm>
          <a:off x="0" y="0"/>
          <a:ext cx="0" cy="0"/>
          <a:chOff x="0" y="0"/>
          <a:chExt cx="0" cy="0"/>
        </a:xfrm>
      </p:grpSpPr>
      <p:sp>
        <p:nvSpPr>
          <p:cNvPr id="98" name="Google Shape;98;p16">
            <a:extLst>
              <a:ext uri="{C183D7F6-B498-43B3-948B-1728B52AA6E4}">
                <adec:decorative xmlns:adec="http://schemas.microsoft.com/office/drawing/2017/decorative" val="1"/>
              </a:ext>
            </a:extLst>
          </p:cNvPr>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descr="Title"/>
          <p:cNvSpPr txBox="1">
            <a:spLocks noGrp="1"/>
          </p:cNvSpPr>
          <p:nvPr>
            <p:ph type="title"/>
          </p:nvPr>
        </p:nvSpPr>
        <p:spPr>
          <a:xfrm>
            <a:off x="571500" y="1318650"/>
            <a:ext cx="3300900" cy="51015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0" name="Google Shape;100;p16" descr="Subtitle"/>
          <p:cNvSpPr txBox="1">
            <a:spLocks noGrp="1"/>
          </p:cNvSpPr>
          <p:nvPr>
            <p:ph type="subTitle" idx="1"/>
          </p:nvPr>
        </p:nvSpPr>
        <p:spPr>
          <a:xfrm>
            <a:off x="571500" y="1909482"/>
            <a:ext cx="3300900" cy="2011043"/>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200" baseline="0">
                <a:solidFill>
                  <a:schemeClr val="bg2"/>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01" name="Google Shape;101;p16" descr="Content area"/>
          <p:cNvSpPr txBox="1">
            <a:spLocks noGrp="1"/>
          </p:cNvSpPr>
          <p:nvPr>
            <p:ph type="body" idx="2"/>
          </p:nvPr>
        </p:nvSpPr>
        <p:spPr>
          <a:xfrm>
            <a:off x="5174225" y="1352625"/>
            <a:ext cx="3374400" cy="3025500"/>
          </a:xfrm>
          <a:prstGeom prst="rect">
            <a:avLst/>
          </a:prstGeom>
        </p:spPr>
        <p:txBody>
          <a:bodyPr spcFirstLastPara="1" wrap="square" lIns="0" tIns="91425" rIns="91425" bIns="91425" anchor="t" anchorCtr="0">
            <a:noAutofit/>
          </a:bodyPr>
          <a:lstStyle>
            <a:lvl1pPr marL="457200" lvl="0" indent="-311150">
              <a:spcBef>
                <a:spcPts val="0"/>
              </a:spcBef>
              <a:spcAft>
                <a:spcPts val="0"/>
              </a:spcAft>
              <a:buClr>
                <a:schemeClr val="tx1"/>
              </a:buClr>
              <a:buSzPct val="80000"/>
              <a:buChar char="●"/>
              <a:defRPr sz="1400" baseline="0">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2" name="Google Shape;21;p3">
            <a:extLst>
              <a:ext uri="{FF2B5EF4-FFF2-40B4-BE49-F238E27FC236}">
                <a16:creationId xmlns:a16="http://schemas.microsoft.com/office/drawing/2014/main" id="{A25E8C4A-9F70-8A4E-8634-D77691B8E02D}"/>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23926383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Color block_light+chart">
    <p:spTree>
      <p:nvGrpSpPr>
        <p:cNvPr id="1" name="Shape 97"/>
        <p:cNvGrpSpPr/>
        <p:nvPr/>
      </p:nvGrpSpPr>
      <p:grpSpPr>
        <a:xfrm>
          <a:off x="0" y="0"/>
          <a:ext cx="0" cy="0"/>
          <a:chOff x="0" y="0"/>
          <a:chExt cx="0" cy="0"/>
        </a:xfrm>
      </p:grpSpPr>
      <p:sp>
        <p:nvSpPr>
          <p:cNvPr id="98" name="Google Shape;98;p16">
            <a:extLst>
              <a:ext uri="{C183D7F6-B498-43B3-948B-1728B52AA6E4}">
                <adec:decorative xmlns:adec="http://schemas.microsoft.com/office/drawing/2017/decorative" val="1"/>
              </a:ext>
            </a:extLst>
          </p:cNvPr>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descr="Title"/>
          <p:cNvSpPr txBox="1">
            <a:spLocks noGrp="1"/>
          </p:cNvSpPr>
          <p:nvPr>
            <p:ph type="title"/>
          </p:nvPr>
        </p:nvSpPr>
        <p:spPr>
          <a:xfrm>
            <a:off x="571500" y="1318650"/>
            <a:ext cx="3300900" cy="51015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0" name="Google Shape;100;p16" descr="Subtitle"/>
          <p:cNvSpPr txBox="1">
            <a:spLocks noGrp="1"/>
          </p:cNvSpPr>
          <p:nvPr>
            <p:ph type="subTitle" idx="1"/>
          </p:nvPr>
        </p:nvSpPr>
        <p:spPr>
          <a:xfrm>
            <a:off x="571500" y="1909482"/>
            <a:ext cx="3300900" cy="2011043"/>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200">
                <a:solidFill>
                  <a:schemeClr val="bg2"/>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3" name="Chart Placeholder 6">
            <a:extLst>
              <a:ext uri="{FF2B5EF4-FFF2-40B4-BE49-F238E27FC236}">
                <a16:creationId xmlns:a16="http://schemas.microsoft.com/office/drawing/2014/main" id="{3F8A65B6-E874-AE06-E254-B3EA9A095E05}"/>
              </a:ext>
            </a:extLst>
          </p:cNvPr>
          <p:cNvSpPr>
            <a:spLocks noGrp="1"/>
          </p:cNvSpPr>
          <p:nvPr>
            <p:ph type="chart" sz="quarter" idx="14"/>
          </p:nvPr>
        </p:nvSpPr>
        <p:spPr>
          <a:xfrm>
            <a:off x="4669797" y="369794"/>
            <a:ext cx="4386797" cy="4202206"/>
          </a:xfrm>
        </p:spPr>
        <p:txBody>
          <a:bodyPr/>
          <a:lstStyle/>
          <a:p>
            <a:endParaRPr lang="en-US"/>
          </a:p>
        </p:txBody>
      </p:sp>
      <p:sp>
        <p:nvSpPr>
          <p:cNvPr id="2" name="Google Shape;21;p3">
            <a:extLst>
              <a:ext uri="{FF2B5EF4-FFF2-40B4-BE49-F238E27FC236}">
                <a16:creationId xmlns:a16="http://schemas.microsoft.com/office/drawing/2014/main" id="{A25E8C4A-9F70-8A4E-8634-D77691B8E02D}"/>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192847491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1" preserve="1" userDrawn="1">
  <p:cSld name="Color block_mid + body">
    <p:spTree>
      <p:nvGrpSpPr>
        <p:cNvPr id="1" name="Shape 103"/>
        <p:cNvGrpSpPr/>
        <p:nvPr/>
      </p:nvGrpSpPr>
      <p:grpSpPr>
        <a:xfrm>
          <a:off x="0" y="0"/>
          <a:ext cx="0" cy="0"/>
          <a:chOff x="0" y="0"/>
          <a:chExt cx="0" cy="0"/>
        </a:xfrm>
      </p:grpSpPr>
      <p:sp>
        <p:nvSpPr>
          <p:cNvPr id="104" name="Google Shape;104;p17">
            <a:extLst>
              <a:ext uri="{C183D7F6-B498-43B3-948B-1728B52AA6E4}">
                <adec:decorative xmlns:adec="http://schemas.microsoft.com/office/drawing/2017/decorative" val="1"/>
              </a:ext>
            </a:extLst>
          </p:cNvPr>
          <p:cNvSpPr/>
          <p:nvPr/>
        </p:nvSpPr>
        <p:spPr>
          <a:xfrm>
            <a:off x="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99;p16" descr="Title">
            <a:extLst>
              <a:ext uri="{FF2B5EF4-FFF2-40B4-BE49-F238E27FC236}">
                <a16:creationId xmlns:a16="http://schemas.microsoft.com/office/drawing/2014/main" id="{70378823-D773-883B-7DA2-1664C1D47256}"/>
              </a:ext>
            </a:extLst>
          </p:cNvPr>
          <p:cNvSpPr txBox="1">
            <a:spLocks noGrp="1"/>
          </p:cNvSpPr>
          <p:nvPr>
            <p:ph type="title"/>
          </p:nvPr>
        </p:nvSpPr>
        <p:spPr>
          <a:xfrm>
            <a:off x="571500" y="1318650"/>
            <a:ext cx="3300900" cy="51015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 name="Google Shape;100;p16" descr="Subtitle">
            <a:extLst>
              <a:ext uri="{FF2B5EF4-FFF2-40B4-BE49-F238E27FC236}">
                <a16:creationId xmlns:a16="http://schemas.microsoft.com/office/drawing/2014/main" id="{18E15E7C-510A-5207-AFEB-D8618EB9817E}"/>
              </a:ext>
            </a:extLst>
          </p:cNvPr>
          <p:cNvSpPr txBox="1">
            <a:spLocks noGrp="1"/>
          </p:cNvSpPr>
          <p:nvPr>
            <p:ph type="subTitle" idx="1"/>
          </p:nvPr>
        </p:nvSpPr>
        <p:spPr>
          <a:xfrm>
            <a:off x="571500" y="1909482"/>
            <a:ext cx="3300900" cy="2011043"/>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200">
                <a:solidFill>
                  <a:schemeClr val="bg2"/>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07" name="Google Shape;107;p17" descr="Content area"/>
          <p:cNvSpPr txBox="1">
            <a:spLocks noGrp="1"/>
          </p:cNvSpPr>
          <p:nvPr>
            <p:ph type="body" idx="2"/>
          </p:nvPr>
        </p:nvSpPr>
        <p:spPr>
          <a:xfrm>
            <a:off x="5174225" y="1352625"/>
            <a:ext cx="3374400" cy="3025500"/>
          </a:xfrm>
          <a:prstGeom prst="rect">
            <a:avLst/>
          </a:prstGeom>
        </p:spPr>
        <p:txBody>
          <a:bodyPr spcFirstLastPara="1" wrap="square" lIns="0" tIns="91425" rIns="91425" bIns="91425" anchor="t" anchorCtr="0">
            <a:noAutofit/>
          </a:bodyPr>
          <a:lstStyle>
            <a:lvl1pPr marL="457200" lvl="0" indent="-311150">
              <a:spcBef>
                <a:spcPts val="0"/>
              </a:spcBef>
              <a:spcAft>
                <a:spcPts val="0"/>
              </a:spcAft>
              <a:buClr>
                <a:schemeClr val="tx1"/>
              </a:buClr>
              <a:buSzPct val="80000"/>
              <a:buChar char="●"/>
              <a:defRPr>
                <a:solidFill>
                  <a:schemeClr val="bg2"/>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2" name="Google Shape;21;p3">
            <a:extLst>
              <a:ext uri="{FF2B5EF4-FFF2-40B4-BE49-F238E27FC236}">
                <a16:creationId xmlns:a16="http://schemas.microsoft.com/office/drawing/2014/main" id="{93BC9CCD-BEEF-4CF2-33AB-0343B6EC57CD}"/>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29517981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1" preserve="1" userDrawn="1">
  <p:cSld name="Color block_mid + chart">
    <p:spTree>
      <p:nvGrpSpPr>
        <p:cNvPr id="1" name="Shape 103"/>
        <p:cNvGrpSpPr/>
        <p:nvPr/>
      </p:nvGrpSpPr>
      <p:grpSpPr>
        <a:xfrm>
          <a:off x="0" y="0"/>
          <a:ext cx="0" cy="0"/>
          <a:chOff x="0" y="0"/>
          <a:chExt cx="0" cy="0"/>
        </a:xfrm>
      </p:grpSpPr>
      <p:sp>
        <p:nvSpPr>
          <p:cNvPr id="104" name="Google Shape;104;p17">
            <a:extLst>
              <a:ext uri="{C183D7F6-B498-43B3-948B-1728B52AA6E4}">
                <adec:decorative xmlns:adec="http://schemas.microsoft.com/office/drawing/2017/decorative" val="1"/>
              </a:ext>
            </a:extLst>
          </p:cNvPr>
          <p:cNvSpPr/>
          <p:nvPr/>
        </p:nvSpPr>
        <p:spPr>
          <a:xfrm>
            <a:off x="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99;p16" descr="Title">
            <a:extLst>
              <a:ext uri="{FF2B5EF4-FFF2-40B4-BE49-F238E27FC236}">
                <a16:creationId xmlns:a16="http://schemas.microsoft.com/office/drawing/2014/main" id="{70378823-D773-883B-7DA2-1664C1D47256}"/>
              </a:ext>
            </a:extLst>
          </p:cNvPr>
          <p:cNvSpPr txBox="1">
            <a:spLocks noGrp="1"/>
          </p:cNvSpPr>
          <p:nvPr>
            <p:ph type="title"/>
          </p:nvPr>
        </p:nvSpPr>
        <p:spPr>
          <a:xfrm>
            <a:off x="571500" y="1318650"/>
            <a:ext cx="3300900" cy="51015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 name="Google Shape;100;p16" descr="Subtitle">
            <a:extLst>
              <a:ext uri="{FF2B5EF4-FFF2-40B4-BE49-F238E27FC236}">
                <a16:creationId xmlns:a16="http://schemas.microsoft.com/office/drawing/2014/main" id="{18E15E7C-510A-5207-AFEB-D8618EB9817E}"/>
              </a:ext>
            </a:extLst>
          </p:cNvPr>
          <p:cNvSpPr txBox="1">
            <a:spLocks noGrp="1"/>
          </p:cNvSpPr>
          <p:nvPr>
            <p:ph type="subTitle" idx="1"/>
          </p:nvPr>
        </p:nvSpPr>
        <p:spPr>
          <a:xfrm>
            <a:off x="571500" y="1909482"/>
            <a:ext cx="3300900" cy="2011043"/>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200">
                <a:solidFill>
                  <a:schemeClr val="bg2"/>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5" name="Chart Placeholder 6">
            <a:extLst>
              <a:ext uri="{FF2B5EF4-FFF2-40B4-BE49-F238E27FC236}">
                <a16:creationId xmlns:a16="http://schemas.microsoft.com/office/drawing/2014/main" id="{B303DE97-1352-A0FC-CF2A-01B294DFD88A}"/>
              </a:ext>
            </a:extLst>
          </p:cNvPr>
          <p:cNvSpPr>
            <a:spLocks noGrp="1"/>
          </p:cNvSpPr>
          <p:nvPr>
            <p:ph type="chart" sz="quarter" idx="14"/>
          </p:nvPr>
        </p:nvSpPr>
        <p:spPr>
          <a:xfrm>
            <a:off x="4639235" y="369794"/>
            <a:ext cx="4417359" cy="4202206"/>
          </a:xfrm>
        </p:spPr>
        <p:txBody>
          <a:bodyPr/>
          <a:lstStyle/>
          <a:p>
            <a:endParaRPr lang="en-US"/>
          </a:p>
        </p:txBody>
      </p:sp>
      <p:sp>
        <p:nvSpPr>
          <p:cNvPr id="2" name="Google Shape;21;p3">
            <a:extLst>
              <a:ext uri="{FF2B5EF4-FFF2-40B4-BE49-F238E27FC236}">
                <a16:creationId xmlns:a16="http://schemas.microsoft.com/office/drawing/2014/main" id="{93BC9CCD-BEEF-4CF2-33AB-0343B6EC57CD}"/>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276150320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Color block_dark + body">
    <p:spTree>
      <p:nvGrpSpPr>
        <p:cNvPr id="1" name="Shape 109"/>
        <p:cNvGrpSpPr/>
        <p:nvPr/>
      </p:nvGrpSpPr>
      <p:grpSpPr>
        <a:xfrm>
          <a:off x="0" y="0"/>
          <a:ext cx="0" cy="0"/>
          <a:chOff x="0" y="0"/>
          <a:chExt cx="0" cy="0"/>
        </a:xfrm>
      </p:grpSpPr>
      <p:sp>
        <p:nvSpPr>
          <p:cNvPr id="110" name="Google Shape;110;p18">
            <a:extLst>
              <a:ext uri="{C183D7F6-B498-43B3-948B-1728B52AA6E4}">
                <adec:decorative xmlns:adec="http://schemas.microsoft.com/office/drawing/2017/decorative" val="1"/>
              </a:ext>
            </a:extLst>
          </p:cNvPr>
          <p:cNvSpPr/>
          <p:nvPr/>
        </p:nvSpPr>
        <p:spPr>
          <a:xfrm>
            <a:off x="0" y="0"/>
            <a:ext cx="4572000" cy="5143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99;p16" descr="Title">
            <a:extLst>
              <a:ext uri="{FF2B5EF4-FFF2-40B4-BE49-F238E27FC236}">
                <a16:creationId xmlns:a16="http://schemas.microsoft.com/office/drawing/2014/main" id="{DB724010-4988-CC51-863A-50FA8906A2B7}"/>
              </a:ext>
            </a:extLst>
          </p:cNvPr>
          <p:cNvSpPr txBox="1">
            <a:spLocks noGrp="1"/>
          </p:cNvSpPr>
          <p:nvPr>
            <p:ph type="title"/>
          </p:nvPr>
        </p:nvSpPr>
        <p:spPr>
          <a:xfrm>
            <a:off x="571500" y="1318650"/>
            <a:ext cx="3300900" cy="51015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accent3"/>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 name="Google Shape;100;p16" descr="Subtitle">
            <a:extLst>
              <a:ext uri="{FF2B5EF4-FFF2-40B4-BE49-F238E27FC236}">
                <a16:creationId xmlns:a16="http://schemas.microsoft.com/office/drawing/2014/main" id="{82643D7B-A056-360E-BBCA-8B125AE9801C}"/>
              </a:ext>
            </a:extLst>
          </p:cNvPr>
          <p:cNvSpPr txBox="1">
            <a:spLocks noGrp="1"/>
          </p:cNvSpPr>
          <p:nvPr>
            <p:ph type="subTitle" idx="1"/>
          </p:nvPr>
        </p:nvSpPr>
        <p:spPr>
          <a:xfrm>
            <a:off x="571500" y="1909482"/>
            <a:ext cx="3300900" cy="2011043"/>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200">
                <a:solidFill>
                  <a:schemeClr val="bg1"/>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5" name="Google Shape;107;p17" descr="Content area">
            <a:extLst>
              <a:ext uri="{FF2B5EF4-FFF2-40B4-BE49-F238E27FC236}">
                <a16:creationId xmlns:a16="http://schemas.microsoft.com/office/drawing/2014/main" id="{B8D73F9F-D730-CCC6-451C-C534AA5697AA}"/>
              </a:ext>
            </a:extLst>
          </p:cNvPr>
          <p:cNvSpPr txBox="1">
            <a:spLocks noGrp="1"/>
          </p:cNvSpPr>
          <p:nvPr>
            <p:ph type="body" idx="2"/>
          </p:nvPr>
        </p:nvSpPr>
        <p:spPr>
          <a:xfrm>
            <a:off x="5056094" y="1352625"/>
            <a:ext cx="3516406" cy="3025500"/>
          </a:xfrm>
          <a:prstGeom prst="rect">
            <a:avLst/>
          </a:prstGeom>
        </p:spPr>
        <p:txBody>
          <a:bodyPr spcFirstLastPara="1" wrap="square" lIns="0" tIns="91425" rIns="91425" bIns="91425" anchor="t" anchorCtr="0">
            <a:noAutofit/>
          </a:bodyPr>
          <a:lstStyle>
            <a:lvl1pPr marL="457200" lvl="0" indent="-311150">
              <a:spcBef>
                <a:spcPts val="0"/>
              </a:spcBef>
              <a:spcAft>
                <a:spcPts val="0"/>
              </a:spcAft>
              <a:buClr>
                <a:schemeClr val="tx1"/>
              </a:buClr>
              <a:buSzPct val="80000"/>
              <a:buChar char="●"/>
              <a:defRPr>
                <a:solidFill>
                  <a:schemeClr val="tx1"/>
                </a:solidFill>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2" name="Google Shape;21;p3">
            <a:extLst>
              <a:ext uri="{FF2B5EF4-FFF2-40B4-BE49-F238E27FC236}">
                <a16:creationId xmlns:a16="http://schemas.microsoft.com/office/drawing/2014/main" id="{2EA67375-7ED9-0D64-6039-4A4DD3831E6E}"/>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60601445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Color block_dark + chart">
    <p:spTree>
      <p:nvGrpSpPr>
        <p:cNvPr id="1" name="Shape 109"/>
        <p:cNvGrpSpPr/>
        <p:nvPr/>
      </p:nvGrpSpPr>
      <p:grpSpPr>
        <a:xfrm>
          <a:off x="0" y="0"/>
          <a:ext cx="0" cy="0"/>
          <a:chOff x="0" y="0"/>
          <a:chExt cx="0" cy="0"/>
        </a:xfrm>
      </p:grpSpPr>
      <p:sp>
        <p:nvSpPr>
          <p:cNvPr id="110" name="Google Shape;110;p18">
            <a:extLst>
              <a:ext uri="{C183D7F6-B498-43B3-948B-1728B52AA6E4}">
                <adec:decorative xmlns:adec="http://schemas.microsoft.com/office/drawing/2017/decorative" val="1"/>
              </a:ext>
            </a:extLst>
          </p:cNvPr>
          <p:cNvSpPr/>
          <p:nvPr/>
        </p:nvSpPr>
        <p:spPr>
          <a:xfrm>
            <a:off x="0" y="0"/>
            <a:ext cx="4572000" cy="5143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99;p16" descr="Title">
            <a:extLst>
              <a:ext uri="{FF2B5EF4-FFF2-40B4-BE49-F238E27FC236}">
                <a16:creationId xmlns:a16="http://schemas.microsoft.com/office/drawing/2014/main" id="{DB724010-4988-CC51-863A-50FA8906A2B7}"/>
              </a:ext>
            </a:extLst>
          </p:cNvPr>
          <p:cNvSpPr txBox="1">
            <a:spLocks noGrp="1"/>
          </p:cNvSpPr>
          <p:nvPr>
            <p:ph type="title"/>
          </p:nvPr>
        </p:nvSpPr>
        <p:spPr>
          <a:xfrm>
            <a:off x="571500" y="1318650"/>
            <a:ext cx="3300900" cy="51015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accent3"/>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 name="Google Shape;100;p16" descr="Subtitle">
            <a:extLst>
              <a:ext uri="{FF2B5EF4-FFF2-40B4-BE49-F238E27FC236}">
                <a16:creationId xmlns:a16="http://schemas.microsoft.com/office/drawing/2014/main" id="{82643D7B-A056-360E-BBCA-8B125AE9801C}"/>
              </a:ext>
            </a:extLst>
          </p:cNvPr>
          <p:cNvSpPr txBox="1">
            <a:spLocks noGrp="1"/>
          </p:cNvSpPr>
          <p:nvPr>
            <p:ph type="subTitle" idx="1"/>
          </p:nvPr>
        </p:nvSpPr>
        <p:spPr>
          <a:xfrm>
            <a:off x="571500" y="1909482"/>
            <a:ext cx="3300900" cy="2011043"/>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200">
                <a:solidFill>
                  <a:schemeClr val="bg1"/>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7" name="Chart Placeholder 6">
            <a:extLst>
              <a:ext uri="{FF2B5EF4-FFF2-40B4-BE49-F238E27FC236}">
                <a16:creationId xmlns:a16="http://schemas.microsoft.com/office/drawing/2014/main" id="{3B953C56-AD2A-0FE8-3F4D-319EAB0084E8}"/>
              </a:ext>
            </a:extLst>
          </p:cNvPr>
          <p:cNvSpPr>
            <a:spLocks noGrp="1"/>
          </p:cNvSpPr>
          <p:nvPr>
            <p:ph type="chart" sz="quarter" idx="14"/>
          </p:nvPr>
        </p:nvSpPr>
        <p:spPr>
          <a:xfrm>
            <a:off x="4639235" y="369794"/>
            <a:ext cx="4417359" cy="4202206"/>
          </a:xfrm>
        </p:spPr>
        <p:txBody>
          <a:bodyPr/>
          <a:lstStyle/>
          <a:p>
            <a:endParaRPr lang="en-US"/>
          </a:p>
        </p:txBody>
      </p:sp>
      <p:sp>
        <p:nvSpPr>
          <p:cNvPr id="2" name="Google Shape;21;p3">
            <a:extLst>
              <a:ext uri="{FF2B5EF4-FFF2-40B4-BE49-F238E27FC236}">
                <a16:creationId xmlns:a16="http://schemas.microsoft.com/office/drawing/2014/main" id="{2EA67375-7ED9-0D64-6039-4A4DD3831E6E}"/>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376844636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Color block_dark + photo">
    <p:spTree>
      <p:nvGrpSpPr>
        <p:cNvPr id="1" name="Shape 109"/>
        <p:cNvGrpSpPr/>
        <p:nvPr/>
      </p:nvGrpSpPr>
      <p:grpSpPr>
        <a:xfrm>
          <a:off x="0" y="0"/>
          <a:ext cx="0" cy="0"/>
          <a:chOff x="0" y="0"/>
          <a:chExt cx="0" cy="0"/>
        </a:xfrm>
      </p:grpSpPr>
      <p:sp>
        <p:nvSpPr>
          <p:cNvPr id="110" name="Google Shape;110;p18">
            <a:extLst>
              <a:ext uri="{C183D7F6-B498-43B3-948B-1728B52AA6E4}">
                <adec:decorative xmlns:adec="http://schemas.microsoft.com/office/drawing/2017/decorative" val="1"/>
              </a:ext>
            </a:extLst>
          </p:cNvPr>
          <p:cNvSpPr/>
          <p:nvPr/>
        </p:nvSpPr>
        <p:spPr>
          <a:xfrm>
            <a:off x="0" y="0"/>
            <a:ext cx="4572000" cy="5143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99;p16" descr="Title">
            <a:extLst>
              <a:ext uri="{FF2B5EF4-FFF2-40B4-BE49-F238E27FC236}">
                <a16:creationId xmlns:a16="http://schemas.microsoft.com/office/drawing/2014/main" id="{DB724010-4988-CC51-863A-50FA8906A2B7}"/>
              </a:ext>
            </a:extLst>
          </p:cNvPr>
          <p:cNvSpPr txBox="1">
            <a:spLocks noGrp="1"/>
          </p:cNvSpPr>
          <p:nvPr>
            <p:ph type="title"/>
          </p:nvPr>
        </p:nvSpPr>
        <p:spPr>
          <a:xfrm>
            <a:off x="571500" y="1318650"/>
            <a:ext cx="3300900" cy="51015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accent3"/>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 name="Google Shape;100;p16" descr="Subtitle">
            <a:extLst>
              <a:ext uri="{FF2B5EF4-FFF2-40B4-BE49-F238E27FC236}">
                <a16:creationId xmlns:a16="http://schemas.microsoft.com/office/drawing/2014/main" id="{82643D7B-A056-360E-BBCA-8B125AE9801C}"/>
              </a:ext>
            </a:extLst>
          </p:cNvPr>
          <p:cNvSpPr txBox="1">
            <a:spLocks noGrp="1"/>
          </p:cNvSpPr>
          <p:nvPr>
            <p:ph type="subTitle" idx="1"/>
          </p:nvPr>
        </p:nvSpPr>
        <p:spPr>
          <a:xfrm>
            <a:off x="571500" y="1909482"/>
            <a:ext cx="3300900" cy="2011043"/>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200">
                <a:solidFill>
                  <a:schemeClr val="bg1"/>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5" name="Picture Placeholder 6">
            <a:extLst>
              <a:ext uri="{FF2B5EF4-FFF2-40B4-BE49-F238E27FC236}">
                <a16:creationId xmlns:a16="http://schemas.microsoft.com/office/drawing/2014/main" id="{D301C2A5-1017-A7EE-2640-BB828FCF24B7}"/>
              </a:ext>
            </a:extLst>
          </p:cNvPr>
          <p:cNvSpPr>
            <a:spLocks noGrp="1"/>
          </p:cNvSpPr>
          <p:nvPr>
            <p:ph type="pic" sz="quarter" idx="13"/>
          </p:nvPr>
        </p:nvSpPr>
        <p:spPr>
          <a:xfrm>
            <a:off x="4571999" y="0"/>
            <a:ext cx="4571999" cy="5143451"/>
          </a:xfrm>
        </p:spPr>
        <p:txBody>
          <a:bodyPr/>
          <a:lstStyle/>
          <a:p>
            <a:endParaRPr lang="en-US"/>
          </a:p>
        </p:txBody>
      </p:sp>
      <p:sp>
        <p:nvSpPr>
          <p:cNvPr id="2" name="Google Shape;21;p3">
            <a:extLst>
              <a:ext uri="{FF2B5EF4-FFF2-40B4-BE49-F238E27FC236}">
                <a16:creationId xmlns:a16="http://schemas.microsoft.com/office/drawing/2014/main" id="{2EA67375-7ED9-0D64-6039-4A4DD3831E6E}"/>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2983029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reserve="1" userDrawn="1">
  <p:cSld name="Title or section_dark">
    <p:bg>
      <p:bgPr>
        <a:solidFill>
          <a:schemeClr val="bg2"/>
        </a:solidFill>
        <a:effectLst/>
      </p:bgPr>
    </p:bg>
    <p:spTree>
      <p:nvGrpSpPr>
        <p:cNvPr id="1" name="Shape 16"/>
        <p:cNvGrpSpPr/>
        <p:nvPr/>
      </p:nvGrpSpPr>
      <p:grpSpPr>
        <a:xfrm>
          <a:off x="0" y="0"/>
          <a:ext cx="0" cy="0"/>
          <a:chOff x="0" y="0"/>
          <a:chExt cx="0" cy="0"/>
        </a:xfrm>
      </p:grpSpPr>
      <p:sp>
        <p:nvSpPr>
          <p:cNvPr id="3" name="Google Shape;131;p23" descr="Title">
            <a:extLst>
              <a:ext uri="{FF2B5EF4-FFF2-40B4-BE49-F238E27FC236}">
                <a16:creationId xmlns:a16="http://schemas.microsoft.com/office/drawing/2014/main" id="{33D1D69A-92BD-77D8-9B73-7DAF3C7E66F3}"/>
              </a:ext>
            </a:extLst>
          </p:cNvPr>
          <p:cNvSpPr txBox="1">
            <a:spLocks noGrp="1"/>
          </p:cNvSpPr>
          <p:nvPr>
            <p:ph type="title"/>
          </p:nvPr>
        </p:nvSpPr>
        <p:spPr>
          <a:xfrm>
            <a:off x="571500" y="1565328"/>
            <a:ext cx="5977200" cy="1006421"/>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2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0" name="Google Shape;20;p3" descr="Subtitle"/>
          <p:cNvSpPr txBox="1">
            <a:spLocks noGrp="1"/>
          </p:cNvSpPr>
          <p:nvPr>
            <p:ph type="subTitle" idx="1"/>
          </p:nvPr>
        </p:nvSpPr>
        <p:spPr>
          <a:xfrm>
            <a:off x="571500" y="2698211"/>
            <a:ext cx="4138200" cy="5412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8" name="Google Shape;18;p3">
            <a:extLst>
              <a:ext uri="{C183D7F6-B498-43B3-948B-1728B52AA6E4}">
                <adec:decorative xmlns:adec="http://schemas.microsoft.com/office/drawing/2017/decorative" val="1"/>
              </a:ext>
            </a:extLst>
          </p:cNvPr>
          <p:cNvSpPr/>
          <p:nvPr/>
        </p:nvSpPr>
        <p:spPr>
          <a:xfrm>
            <a:off x="0" y="0"/>
            <a:ext cx="9144000" cy="487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22;p3" descr="Vispero"/>
          <p:cNvPicPr preferRelativeResize="0"/>
          <p:nvPr/>
        </p:nvPicPr>
        <p:blipFill rotWithShape="1">
          <a:blip r:embed="rId2">
            <a:alphaModFix/>
          </a:blip>
          <a:srcRect t="7293" b="7302"/>
          <a:stretch/>
        </p:blipFill>
        <p:spPr>
          <a:xfrm>
            <a:off x="311700" y="119725"/>
            <a:ext cx="1013777" cy="280675"/>
          </a:xfrm>
          <a:prstGeom prst="rect">
            <a:avLst/>
          </a:prstGeom>
          <a:noFill/>
          <a:ln>
            <a:noFill/>
          </a:ln>
        </p:spPr>
      </p:pic>
      <p:sp>
        <p:nvSpPr>
          <p:cNvPr id="21" name="Google Shape;21;p3"/>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solidFill>
                  <a:schemeClr val="bg1"/>
                </a:solidFill>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bg1"/>
              </a:solidFill>
            </a:endParaRPr>
          </a:p>
        </p:txBody>
      </p:sp>
    </p:spTree>
    <p:extLst>
      <p:ext uri="{BB962C8B-B14F-4D97-AF65-F5344CB8AC3E}">
        <p14:creationId xmlns:p14="http://schemas.microsoft.com/office/powerpoint/2010/main" val="117812280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Lst>
          </p:cNvPr>
          <p:cNvSpPr/>
          <p:nvPr userDrawn="1"/>
        </p:nvSpPr>
        <p:spPr>
          <a:xfrm rot="9208565">
            <a:off x="-558287" y="1104063"/>
            <a:ext cx="1759553" cy="3581260"/>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800100" y="273844"/>
            <a:ext cx="7543800" cy="994172"/>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800100" y="1691120"/>
            <a:ext cx="7543800" cy="2941602"/>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978224" y="4704345"/>
            <a:ext cx="962466" cy="370786"/>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377573" cy="51435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4639556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Break - Cherry Re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74FDDAE-A0EC-49C9-B178-2C07AFAD2282}"/>
              </a:ext>
            </a:extLst>
          </p:cNvPr>
          <p:cNvSpPr/>
          <p:nvPr userDrawn="1"/>
        </p:nvSpPr>
        <p:spPr>
          <a:xfrm rot="956757">
            <a:off x="3406247" y="-1601255"/>
            <a:ext cx="7086600" cy="7086600"/>
          </a:xfrm>
          <a:prstGeom prst="roundRect">
            <a:avLst/>
          </a:prstGeom>
          <a:solidFill>
            <a:srgbClr val="1A3B5B"/>
          </a:solidFill>
          <a:ln>
            <a:noFill/>
          </a:ln>
        </p:spPr>
        <p:txBody>
          <a:bodyPr vert="horz" wrap="square" lIns="68580" tIns="34290" rIns="68580" bIns="34290" numCol="1" anchor="t" anchorCtr="0" compatLnSpc="1">
            <a:prstTxWarp prst="textNoShape">
              <a:avLst/>
            </a:prstTxWarp>
          </a:bodyPr>
          <a:lstStyle/>
          <a:p>
            <a:pPr lvl="0"/>
            <a:endParaRPr lang="en-US" sz="1050">
              <a:solidFill>
                <a:schemeClr val="tx1"/>
              </a:solidFill>
            </a:endParaRPr>
          </a:p>
        </p:txBody>
      </p:sp>
      <p:sp>
        <p:nvSpPr>
          <p:cNvPr id="5" name="Picture Placeholder 4">
            <a:extLst>
              <a:ext uri="{FF2B5EF4-FFF2-40B4-BE49-F238E27FC236}">
                <a16:creationId xmlns:a16="http://schemas.microsoft.com/office/drawing/2014/main" id="{53BE769F-B5D5-4386-9117-D4E89CC57978}"/>
              </a:ext>
            </a:extLst>
          </p:cNvPr>
          <p:cNvSpPr>
            <a:spLocks noGrp="1"/>
          </p:cNvSpPr>
          <p:nvPr>
            <p:ph type="pic" sz="quarter" idx="10" hasCustomPrompt="1"/>
          </p:nvPr>
        </p:nvSpPr>
        <p:spPr>
          <a:xfrm>
            <a:off x="521494" y="521494"/>
            <a:ext cx="3480197" cy="4136231"/>
          </a:xfrm>
        </p:spPr>
        <p:txBody>
          <a:bodyPr/>
          <a:lstStyle>
            <a:lvl1pPr marL="0" indent="0">
              <a:buFontTx/>
              <a:buNone/>
              <a:defRPr/>
            </a:lvl1pPr>
          </a:lstStyle>
          <a:p>
            <a:r>
              <a:rPr lang="en-US"/>
              <a:t>[Icon]</a:t>
            </a:r>
          </a:p>
        </p:txBody>
      </p:sp>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3818954" y="2074664"/>
            <a:ext cx="4707483" cy="994172"/>
          </a:xfrm>
        </p:spPr>
        <p:txBody>
          <a:bodyPr anchor="b" anchorCtr="0">
            <a:noAutofit/>
          </a:bodyPr>
          <a:lstStyle>
            <a:lvl1pPr>
              <a:defRPr sz="5400">
                <a:solidFill>
                  <a:schemeClr val="bg1"/>
                </a:solidFill>
              </a:defRPr>
            </a:lvl1pPr>
          </a:lstStyle>
          <a:p>
            <a:r>
              <a:rPr lang="en-US"/>
              <a:t>[Section Title]</a:t>
            </a:r>
          </a:p>
        </p:txBody>
      </p:sp>
      <p:cxnSp>
        <p:nvCxnSpPr>
          <p:cNvPr id="11" name="Straight Connector 10">
            <a:extLst>
              <a:ext uri="{FF2B5EF4-FFF2-40B4-BE49-F238E27FC236}">
                <a16:creationId xmlns:a16="http://schemas.microsoft.com/office/drawing/2014/main" id="{6A767EEA-301D-4909-8ECE-79411707884F}"/>
              </a:ext>
            </a:extLst>
          </p:cNvPr>
          <p:cNvCxnSpPr>
            <a:cxnSpLocks/>
          </p:cNvCxnSpPr>
          <p:nvPr userDrawn="1"/>
        </p:nvCxnSpPr>
        <p:spPr>
          <a:xfrm>
            <a:off x="3930556" y="3292595"/>
            <a:ext cx="593677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24035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Section Blu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978224" y="4704345"/>
            <a:ext cx="962466" cy="370786"/>
          </a:xfrm>
          <a:prstGeom prst="rect">
            <a:avLst/>
          </a:prstGeom>
        </p:spPr>
      </p:pic>
      <p:sp>
        <p:nvSpPr>
          <p:cNvPr id="11" name="Diagonal Stripe 10">
            <a:extLst>
              <a:ext uri="{FF2B5EF4-FFF2-40B4-BE49-F238E27FC236}">
                <a16:creationId xmlns:a16="http://schemas.microsoft.com/office/drawing/2014/main" id="{F4D2313D-445B-1749-9332-140F28D8FA48}"/>
              </a:ext>
            </a:extLst>
          </p:cNvPr>
          <p:cNvSpPr/>
          <p:nvPr userDrawn="1"/>
        </p:nvSpPr>
        <p:spPr>
          <a:xfrm rot="9208565">
            <a:off x="-558287" y="1104063"/>
            <a:ext cx="1759553" cy="3581260"/>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5" name="Content Placeholder 2">
            <a:extLst>
              <a:ext uri="{FF2B5EF4-FFF2-40B4-BE49-F238E27FC236}">
                <a16:creationId xmlns:a16="http://schemas.microsoft.com/office/drawing/2014/main" id="{CFCB8FB9-1DFE-DF48-B927-892C67DADE00}"/>
              </a:ext>
            </a:extLst>
          </p:cNvPr>
          <p:cNvSpPr>
            <a:spLocks noGrp="1"/>
          </p:cNvSpPr>
          <p:nvPr>
            <p:ph idx="1" hasCustomPrompt="1"/>
          </p:nvPr>
        </p:nvSpPr>
        <p:spPr>
          <a:xfrm>
            <a:off x="800100" y="1691120"/>
            <a:ext cx="6098843" cy="2941602"/>
          </a:xfrm>
        </p:spPr>
        <p:txBody>
          <a:bodyPr numCol="1"/>
          <a:lstStyle>
            <a:lvl1pPr>
              <a:buClr>
                <a:srgbClr val="3877BB"/>
              </a:buClr>
              <a:defRPr>
                <a:solidFill>
                  <a:schemeClr val="accent1">
                    <a:lumMod val="10000"/>
                  </a:schemeClr>
                </a:solidFill>
              </a:defRPr>
            </a:lvl1pPr>
            <a:lvl2pPr>
              <a:buClr>
                <a:srgbClr val="3877BB"/>
              </a:buClr>
              <a:defRPr>
                <a:solidFill>
                  <a:schemeClr val="accent1">
                    <a:lumMod val="10000"/>
                  </a:schemeClr>
                </a:solidFill>
              </a:defRPr>
            </a:lvl2pPr>
            <a:lvl3pPr>
              <a:buClr>
                <a:srgbClr val="3877BB"/>
              </a:buClr>
              <a:defRPr>
                <a:solidFill>
                  <a:schemeClr val="accent1">
                    <a:lumMod val="10000"/>
                  </a:schemeClr>
                </a:solidFill>
              </a:defRPr>
            </a:lvl3pPr>
            <a:lvl4pPr>
              <a:buClr>
                <a:srgbClr val="3877BB"/>
              </a:buClr>
              <a:defRPr>
                <a:solidFill>
                  <a:schemeClr val="accent1">
                    <a:lumMod val="10000"/>
                  </a:schemeClr>
                </a:solidFill>
              </a:defRPr>
            </a:lvl4pPr>
            <a:lvl5pPr>
              <a:buClr>
                <a:srgbClr val="3877BB"/>
              </a:buClr>
              <a:defRPr>
                <a:solidFill>
                  <a:schemeClr val="accent1">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4E78468F-6640-2043-896C-0F489B894DE6}"/>
              </a:ext>
            </a:extLst>
          </p:cNvPr>
          <p:cNvSpPr/>
          <p:nvPr userDrawn="1"/>
        </p:nvSpPr>
        <p:spPr>
          <a:xfrm>
            <a:off x="1" y="0"/>
            <a:ext cx="377573" cy="51435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47002147-2B19-F846-8342-4AB09A07BE24}"/>
              </a:ext>
            </a:extLst>
          </p:cNvPr>
          <p:cNvSpPr/>
          <p:nvPr userDrawn="1"/>
        </p:nvSpPr>
        <p:spPr>
          <a:xfrm>
            <a:off x="1" y="1"/>
            <a:ext cx="9143999" cy="1434104"/>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D4E6F4"/>
              </a:solidFill>
            </a:endParaRPr>
          </a:p>
        </p:txBody>
      </p:sp>
      <p:sp>
        <p:nvSpPr>
          <p:cNvPr id="18" name="Title 1">
            <a:extLst>
              <a:ext uri="{FF2B5EF4-FFF2-40B4-BE49-F238E27FC236}">
                <a16:creationId xmlns:a16="http://schemas.microsoft.com/office/drawing/2014/main" id="{60339787-6830-C548-B652-89566B645CD4}"/>
              </a:ext>
            </a:extLst>
          </p:cNvPr>
          <p:cNvSpPr>
            <a:spLocks noGrp="1"/>
          </p:cNvSpPr>
          <p:nvPr>
            <p:ph type="title" hasCustomPrompt="1"/>
          </p:nvPr>
        </p:nvSpPr>
        <p:spPr>
          <a:xfrm>
            <a:off x="800100" y="163774"/>
            <a:ext cx="7337378" cy="1074761"/>
          </a:xfrm>
        </p:spPr>
        <p:txBody>
          <a:bodyPr anchor="b"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508323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Blank">
    <p:bg>
      <p:bgPr>
        <a:solidFill>
          <a:srgbClr val="1A3B5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12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preserve="1" userDrawn="1">
  <p:cSld name="Title or section_medium">
    <p:bg>
      <p:bgPr>
        <a:solidFill>
          <a:schemeClr val="accent1"/>
        </a:solidFill>
        <a:effectLst/>
      </p:bgPr>
    </p:bg>
    <p:spTree>
      <p:nvGrpSpPr>
        <p:cNvPr id="1" name="Shape 16"/>
        <p:cNvGrpSpPr/>
        <p:nvPr/>
      </p:nvGrpSpPr>
      <p:grpSpPr>
        <a:xfrm>
          <a:off x="0" y="0"/>
          <a:ext cx="0" cy="0"/>
          <a:chOff x="0" y="0"/>
          <a:chExt cx="0" cy="0"/>
        </a:xfrm>
      </p:grpSpPr>
      <p:sp>
        <p:nvSpPr>
          <p:cNvPr id="20" name="Google Shape;20;p3" descr="Title"/>
          <p:cNvSpPr txBox="1">
            <a:spLocks noGrp="1"/>
          </p:cNvSpPr>
          <p:nvPr>
            <p:ph type="subTitle" idx="1"/>
          </p:nvPr>
        </p:nvSpPr>
        <p:spPr>
          <a:xfrm>
            <a:off x="571500" y="2698211"/>
            <a:ext cx="4138200" cy="5412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4" name="Google Shape;131;p23" descr="Subtitle">
            <a:extLst>
              <a:ext uri="{FF2B5EF4-FFF2-40B4-BE49-F238E27FC236}">
                <a16:creationId xmlns:a16="http://schemas.microsoft.com/office/drawing/2014/main" id="{F8B0DA16-3B33-66F1-E384-3679589D0690}"/>
              </a:ext>
            </a:extLst>
          </p:cNvPr>
          <p:cNvSpPr txBox="1">
            <a:spLocks noGrp="1"/>
          </p:cNvSpPr>
          <p:nvPr>
            <p:ph type="title"/>
          </p:nvPr>
        </p:nvSpPr>
        <p:spPr>
          <a:xfrm>
            <a:off x="571500" y="1565328"/>
            <a:ext cx="5977200" cy="1006421"/>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2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8" name="Google Shape;18;p3">
            <a:extLst>
              <a:ext uri="{C183D7F6-B498-43B3-948B-1728B52AA6E4}">
                <adec:decorative xmlns:adec="http://schemas.microsoft.com/office/drawing/2017/decorative" val="1"/>
              </a:ext>
            </a:extLst>
          </p:cNvPr>
          <p:cNvSpPr/>
          <p:nvPr/>
        </p:nvSpPr>
        <p:spPr>
          <a:xfrm>
            <a:off x="0" y="0"/>
            <a:ext cx="9144000" cy="487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22;p3" descr="Vispero"/>
          <p:cNvPicPr preferRelativeResize="0"/>
          <p:nvPr/>
        </p:nvPicPr>
        <p:blipFill rotWithShape="1">
          <a:blip r:embed="rId2">
            <a:alphaModFix/>
          </a:blip>
          <a:srcRect t="7293" b="7302"/>
          <a:stretch/>
        </p:blipFill>
        <p:spPr>
          <a:xfrm>
            <a:off x="311700" y="119725"/>
            <a:ext cx="1013777" cy="280675"/>
          </a:xfrm>
          <a:prstGeom prst="rect">
            <a:avLst/>
          </a:prstGeom>
          <a:noFill/>
          <a:ln>
            <a:noFill/>
          </a:ln>
        </p:spPr>
      </p:pic>
      <p:sp>
        <p:nvSpPr>
          <p:cNvPr id="21" name="Google Shape;21;p3"/>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solidFill>
                  <a:schemeClr val="bg1"/>
                </a:solidFill>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bg1"/>
              </a:solidFill>
            </a:endParaRPr>
          </a:p>
        </p:txBody>
      </p:sp>
    </p:spTree>
    <p:extLst>
      <p:ext uri="{BB962C8B-B14F-4D97-AF65-F5344CB8AC3E}">
        <p14:creationId xmlns:p14="http://schemas.microsoft.com/office/powerpoint/2010/main" val="34554513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reserve="1" userDrawn="1">
  <p:cSld name="Title or section_light">
    <p:bg>
      <p:bgPr>
        <a:solidFill>
          <a:srgbClr val="FBFAF9"/>
        </a:solidFill>
        <a:effectLst/>
      </p:bgPr>
    </p:bg>
    <p:spTree>
      <p:nvGrpSpPr>
        <p:cNvPr id="1" name="Shape 16"/>
        <p:cNvGrpSpPr/>
        <p:nvPr/>
      </p:nvGrpSpPr>
      <p:grpSpPr>
        <a:xfrm>
          <a:off x="0" y="0"/>
          <a:ext cx="0" cy="0"/>
          <a:chOff x="0" y="0"/>
          <a:chExt cx="0" cy="0"/>
        </a:xfrm>
      </p:grpSpPr>
      <p:sp>
        <p:nvSpPr>
          <p:cNvPr id="2" name="Google Shape;131;p23" descr="Title">
            <a:extLst>
              <a:ext uri="{FF2B5EF4-FFF2-40B4-BE49-F238E27FC236}">
                <a16:creationId xmlns:a16="http://schemas.microsoft.com/office/drawing/2014/main" id="{B444DA9C-F88B-8D7C-7521-E0AA48B9A6EB}"/>
              </a:ext>
            </a:extLst>
          </p:cNvPr>
          <p:cNvSpPr txBox="1">
            <a:spLocks noGrp="1"/>
          </p:cNvSpPr>
          <p:nvPr>
            <p:ph type="title"/>
          </p:nvPr>
        </p:nvSpPr>
        <p:spPr>
          <a:xfrm>
            <a:off x="571500" y="1565328"/>
            <a:ext cx="5977200" cy="1006421"/>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200">
                <a:solidFill>
                  <a:schemeClr val="tx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0" name="Google Shape;20;p3" descr="Subtitle"/>
          <p:cNvSpPr txBox="1">
            <a:spLocks noGrp="1"/>
          </p:cNvSpPr>
          <p:nvPr>
            <p:ph type="subTitle" idx="1"/>
          </p:nvPr>
        </p:nvSpPr>
        <p:spPr>
          <a:xfrm>
            <a:off x="571500" y="2698211"/>
            <a:ext cx="4138200" cy="5412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dk2"/>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8" name="Google Shape;18;p3">
            <a:extLst>
              <a:ext uri="{C183D7F6-B498-43B3-948B-1728B52AA6E4}">
                <adec:decorative xmlns:adec="http://schemas.microsoft.com/office/drawing/2017/decorative" val="1"/>
              </a:ext>
            </a:extLst>
          </p:cNvPr>
          <p:cNvSpPr/>
          <p:nvPr/>
        </p:nvSpPr>
        <p:spPr>
          <a:xfrm>
            <a:off x="0" y="0"/>
            <a:ext cx="9144000" cy="487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22;p3" descr="Vispero"/>
          <p:cNvPicPr preferRelativeResize="0"/>
          <p:nvPr/>
        </p:nvPicPr>
        <p:blipFill rotWithShape="1">
          <a:blip r:embed="rId2">
            <a:alphaModFix/>
          </a:blip>
          <a:srcRect t="7293" b="7302"/>
          <a:stretch/>
        </p:blipFill>
        <p:spPr>
          <a:xfrm>
            <a:off x="311700" y="119725"/>
            <a:ext cx="1013777" cy="280675"/>
          </a:xfrm>
          <a:prstGeom prst="rect">
            <a:avLst/>
          </a:prstGeom>
          <a:noFill/>
          <a:ln>
            <a:noFill/>
          </a:ln>
        </p:spPr>
      </p:pic>
      <p:sp>
        <p:nvSpPr>
          <p:cNvPr id="21" name="Google Shape;21;p3"/>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171158622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reserve="1" userDrawn="1">
  <p:cSld name="Title or section_pattern">
    <p:bg>
      <p:bgRef idx="1001">
        <a:schemeClr val="bg1"/>
      </p:bgRef>
    </p:bg>
    <p:spTree>
      <p:nvGrpSpPr>
        <p:cNvPr id="1" name="Shape 16"/>
        <p:cNvGrpSpPr/>
        <p:nvPr/>
      </p:nvGrpSpPr>
      <p:grpSpPr>
        <a:xfrm>
          <a:off x="0" y="0"/>
          <a:ext cx="0" cy="0"/>
          <a:chOff x="0" y="0"/>
          <a:chExt cx="0" cy="0"/>
        </a:xfrm>
      </p:grpSpPr>
      <p:pic>
        <p:nvPicPr>
          <p:cNvPr id="4" name="Picture 3">
            <a:extLst>
              <a:ext uri="{FF2B5EF4-FFF2-40B4-BE49-F238E27FC236}">
                <a16:creationId xmlns:a16="http://schemas.microsoft.com/office/drawing/2014/main" id="{2D7904CF-8867-2418-D4D7-6812CEFB3290}"/>
              </a:ext>
              <a:ext uri="{C183D7F6-B498-43B3-948B-1728B52AA6E4}">
                <adec:decorative xmlns:adec="http://schemas.microsoft.com/office/drawing/2017/decorative" val="1"/>
              </a:ext>
            </a:extLst>
          </p:cNvPr>
          <p:cNvPicPr>
            <a:picLocks noChangeAspect="1"/>
          </p:cNvPicPr>
          <p:nvPr userDrawn="1"/>
        </p:nvPicPr>
        <p:blipFill>
          <a:blip r:embed="rId2"/>
          <a:srcRect b="9798"/>
          <a:stretch>
            <a:fillRect/>
          </a:stretch>
        </p:blipFill>
        <p:spPr>
          <a:xfrm>
            <a:off x="0" y="487799"/>
            <a:ext cx="9144000" cy="4655651"/>
          </a:xfrm>
          <a:prstGeom prst="rect">
            <a:avLst/>
          </a:prstGeom>
        </p:spPr>
      </p:pic>
      <p:sp>
        <p:nvSpPr>
          <p:cNvPr id="3" name="Google Shape;131;p23" descr="Title">
            <a:extLst>
              <a:ext uri="{FF2B5EF4-FFF2-40B4-BE49-F238E27FC236}">
                <a16:creationId xmlns:a16="http://schemas.microsoft.com/office/drawing/2014/main" id="{33D1D69A-92BD-77D8-9B73-7DAF3C7E66F3}"/>
              </a:ext>
            </a:extLst>
          </p:cNvPr>
          <p:cNvSpPr txBox="1">
            <a:spLocks noGrp="1"/>
          </p:cNvSpPr>
          <p:nvPr>
            <p:ph type="title"/>
          </p:nvPr>
        </p:nvSpPr>
        <p:spPr>
          <a:xfrm>
            <a:off x="571500" y="1565328"/>
            <a:ext cx="5977200" cy="1006421"/>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2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0" name="Google Shape;20;p3" descr="Subtitle"/>
          <p:cNvSpPr txBox="1">
            <a:spLocks noGrp="1"/>
          </p:cNvSpPr>
          <p:nvPr>
            <p:ph type="subTitle" idx="1"/>
          </p:nvPr>
        </p:nvSpPr>
        <p:spPr>
          <a:xfrm>
            <a:off x="571500" y="2698211"/>
            <a:ext cx="4138200" cy="541200"/>
          </a:xfrm>
          <a:prstGeom prst="rect">
            <a:avLst/>
          </a:prstGeom>
        </p:spPr>
        <p:txBody>
          <a:bodyPr spcFirstLastPara="1" wrap="square" lIns="0" tIns="91425" rIns="91425" bIns="91425" anchor="t" anchorCtr="0">
            <a:noAutofit/>
          </a:bodyPr>
          <a:lstStyle>
            <a:lvl1pPr lvl="0">
              <a:lnSpc>
                <a:spcPct val="100000"/>
              </a:lnSpc>
              <a:spcBef>
                <a:spcPts val="0"/>
              </a:spcBef>
              <a:spcAft>
                <a:spcPts val="0"/>
              </a:spcAft>
              <a:buClr>
                <a:schemeClr val="dk2"/>
              </a:buClr>
              <a:buSzPts val="1600"/>
              <a:buNone/>
              <a:defRPr sz="1600">
                <a:solidFill>
                  <a:schemeClr val="bg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pic>
        <p:nvPicPr>
          <p:cNvPr id="22" name="Google Shape;22;p3" descr="Vispero"/>
          <p:cNvPicPr preferRelativeResize="0"/>
          <p:nvPr/>
        </p:nvPicPr>
        <p:blipFill rotWithShape="1">
          <a:blip r:embed="rId3">
            <a:alphaModFix/>
          </a:blip>
          <a:srcRect t="7293" b="7302"/>
          <a:stretch/>
        </p:blipFill>
        <p:spPr>
          <a:xfrm>
            <a:off x="311700" y="119725"/>
            <a:ext cx="1013777" cy="280675"/>
          </a:xfrm>
          <a:prstGeom prst="rect">
            <a:avLst/>
          </a:prstGeom>
          <a:noFill/>
          <a:ln>
            <a:noFill/>
          </a:ln>
        </p:spPr>
      </p:pic>
      <p:sp>
        <p:nvSpPr>
          <p:cNvPr id="21" name="Google Shape;21;p3"/>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solidFill>
                  <a:schemeClr val="bg1"/>
                </a:solidFill>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bg1"/>
              </a:solidFill>
            </a:endParaRPr>
          </a:p>
        </p:txBody>
      </p:sp>
    </p:spTree>
    <p:extLst>
      <p:ext uri="{BB962C8B-B14F-4D97-AF65-F5344CB8AC3E}">
        <p14:creationId xmlns:p14="http://schemas.microsoft.com/office/powerpoint/2010/main" val="5785327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ro slide" preserve="1" userDrawn="1">
  <p:cSld name="Header_blank">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571500" y="720000"/>
            <a:ext cx="8001000" cy="535200"/>
          </a:xfrm>
          <a:prstGeom prst="rect">
            <a:avLst/>
          </a:prstGeom>
        </p:spPr>
        <p:txBody>
          <a:bodyPr spcFirstLastPara="1" wrap="square" lIns="91440"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 name="Google Shape;37;p6">
            <a:extLst>
              <a:ext uri="{FF2B5EF4-FFF2-40B4-BE49-F238E27FC236}">
                <a16:creationId xmlns:a16="http://schemas.microsoft.com/office/drawing/2014/main" id="{42601FE1-AF64-9864-F08A-AA38D6D4AAAE}"/>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rgbClr val="FB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A6C3D837-4D4B-9C36-9CCA-8E8F37B03AED}"/>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7" name="Google Shape;21;p3">
            <a:extLst>
              <a:ext uri="{FF2B5EF4-FFF2-40B4-BE49-F238E27FC236}">
                <a16:creationId xmlns:a16="http://schemas.microsoft.com/office/drawing/2014/main" id="{96191908-B424-ED6B-8F5D-FCF78F27CC96}"/>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18989093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ro slide" preserve="1" userDrawn="1">
  <p:cSld name="Header + subhead_blank">
    <p:spTree>
      <p:nvGrpSpPr>
        <p:cNvPr id="1" name="Shape 36"/>
        <p:cNvGrpSpPr/>
        <p:nvPr/>
      </p:nvGrpSpPr>
      <p:grpSpPr>
        <a:xfrm>
          <a:off x="0" y="0"/>
          <a:ext cx="0" cy="0"/>
          <a:chOff x="0" y="0"/>
          <a:chExt cx="0" cy="0"/>
        </a:xfrm>
      </p:grpSpPr>
      <p:sp>
        <p:nvSpPr>
          <p:cNvPr id="2" name="Google Shape;39;p6" descr="Title">
            <a:extLst>
              <a:ext uri="{FF2B5EF4-FFF2-40B4-BE49-F238E27FC236}">
                <a16:creationId xmlns:a16="http://schemas.microsoft.com/office/drawing/2014/main" id="{908F8B96-5D10-FC6B-E493-32F8AD2F285E}"/>
              </a:ext>
            </a:extLst>
          </p:cNvPr>
          <p:cNvSpPr txBox="1">
            <a:spLocks noGrp="1"/>
          </p:cNvSpPr>
          <p:nvPr>
            <p:ph type="title"/>
          </p:nvPr>
        </p:nvSpPr>
        <p:spPr>
          <a:xfrm>
            <a:off x="571500" y="487525"/>
            <a:ext cx="8001000" cy="535200"/>
          </a:xfrm>
          <a:prstGeom prst="rect">
            <a:avLst/>
          </a:prstGeom>
        </p:spPr>
        <p:txBody>
          <a:bodyPr spcFirstLastPara="1" wrap="square" lIns="91440"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 name="Google Shape;20;p3" descr="Subtitle">
            <a:extLst>
              <a:ext uri="{FF2B5EF4-FFF2-40B4-BE49-F238E27FC236}">
                <a16:creationId xmlns:a16="http://schemas.microsoft.com/office/drawing/2014/main" id="{91F96EF2-4BBF-399E-C2BC-73DD2228A628}"/>
              </a:ext>
            </a:extLst>
          </p:cNvPr>
          <p:cNvSpPr txBox="1">
            <a:spLocks noGrp="1"/>
          </p:cNvSpPr>
          <p:nvPr>
            <p:ph type="subTitle" idx="13"/>
          </p:nvPr>
        </p:nvSpPr>
        <p:spPr>
          <a:xfrm>
            <a:off x="571500" y="1043226"/>
            <a:ext cx="4138200" cy="225024"/>
          </a:xfrm>
          <a:prstGeom prst="rect">
            <a:avLst/>
          </a:prstGeom>
        </p:spPr>
        <p:txBody>
          <a:bodyPr spcFirstLastPara="1" wrap="square" lIns="0" tIns="91425" rIns="91425" bIns="91425" anchor="ctr" anchorCtr="0">
            <a:noAutofit/>
          </a:bodyPr>
          <a:lstStyle>
            <a:lvl1pPr lvl="0">
              <a:lnSpc>
                <a:spcPct val="100000"/>
              </a:lnSpc>
              <a:spcBef>
                <a:spcPts val="0"/>
              </a:spcBef>
              <a:spcAft>
                <a:spcPts val="0"/>
              </a:spcAft>
              <a:buClr>
                <a:schemeClr val="dk2"/>
              </a:buClr>
              <a:buSzPts val="1600"/>
              <a:buNone/>
              <a:defRPr sz="1100">
                <a:solidFill>
                  <a:schemeClr val="accent1"/>
                </a:solidFill>
              </a:defRPr>
            </a:lvl1pPr>
            <a:lvl2pPr lvl="1">
              <a:lnSpc>
                <a:spcPct val="100000"/>
              </a:lnSpc>
              <a:spcBef>
                <a:spcPts val="0"/>
              </a:spcBef>
              <a:spcAft>
                <a:spcPts val="0"/>
              </a:spcAft>
              <a:buClr>
                <a:schemeClr val="dk2"/>
              </a:buClr>
              <a:buSzPts val="1600"/>
              <a:buNone/>
              <a:defRPr sz="1600">
                <a:solidFill>
                  <a:schemeClr val="dk2"/>
                </a:solidFill>
              </a:defRPr>
            </a:lvl2pPr>
            <a:lvl3pPr lvl="2">
              <a:lnSpc>
                <a:spcPct val="100000"/>
              </a:lnSpc>
              <a:spcBef>
                <a:spcPts val="0"/>
              </a:spcBef>
              <a:spcAft>
                <a:spcPts val="0"/>
              </a:spcAft>
              <a:buClr>
                <a:schemeClr val="dk2"/>
              </a:buClr>
              <a:buSzPts val="1600"/>
              <a:buNone/>
              <a:defRPr sz="1600">
                <a:solidFill>
                  <a:schemeClr val="dk2"/>
                </a:solidFill>
              </a:defRPr>
            </a:lvl3pPr>
            <a:lvl4pPr lvl="3">
              <a:lnSpc>
                <a:spcPct val="100000"/>
              </a:lnSpc>
              <a:spcBef>
                <a:spcPts val="0"/>
              </a:spcBef>
              <a:spcAft>
                <a:spcPts val="0"/>
              </a:spcAft>
              <a:buClr>
                <a:schemeClr val="dk2"/>
              </a:buClr>
              <a:buSzPts val="1600"/>
              <a:buNone/>
              <a:defRPr sz="1600">
                <a:solidFill>
                  <a:schemeClr val="dk2"/>
                </a:solidFill>
              </a:defRPr>
            </a:lvl4pPr>
            <a:lvl5pPr lvl="4">
              <a:lnSpc>
                <a:spcPct val="100000"/>
              </a:lnSpc>
              <a:spcBef>
                <a:spcPts val="0"/>
              </a:spcBef>
              <a:spcAft>
                <a:spcPts val="0"/>
              </a:spcAft>
              <a:buClr>
                <a:schemeClr val="dk2"/>
              </a:buClr>
              <a:buSzPts val="1600"/>
              <a:buNone/>
              <a:defRPr sz="1600">
                <a:solidFill>
                  <a:schemeClr val="dk2"/>
                </a:solidFill>
              </a:defRPr>
            </a:lvl5pPr>
            <a:lvl6pPr lvl="5">
              <a:lnSpc>
                <a:spcPct val="100000"/>
              </a:lnSpc>
              <a:spcBef>
                <a:spcPts val="0"/>
              </a:spcBef>
              <a:spcAft>
                <a:spcPts val="0"/>
              </a:spcAft>
              <a:buClr>
                <a:schemeClr val="dk2"/>
              </a:buClr>
              <a:buSzPts val="1600"/>
              <a:buNone/>
              <a:defRPr sz="1600">
                <a:solidFill>
                  <a:schemeClr val="dk2"/>
                </a:solidFill>
              </a:defRPr>
            </a:lvl6pPr>
            <a:lvl7pPr lvl="6">
              <a:lnSpc>
                <a:spcPct val="100000"/>
              </a:lnSpc>
              <a:spcBef>
                <a:spcPts val="0"/>
              </a:spcBef>
              <a:spcAft>
                <a:spcPts val="0"/>
              </a:spcAft>
              <a:buClr>
                <a:schemeClr val="dk2"/>
              </a:buClr>
              <a:buSzPts val="1600"/>
              <a:buNone/>
              <a:defRPr sz="1600">
                <a:solidFill>
                  <a:schemeClr val="dk2"/>
                </a:solidFill>
              </a:defRPr>
            </a:lvl7pPr>
            <a:lvl8pPr lvl="7">
              <a:lnSpc>
                <a:spcPct val="100000"/>
              </a:lnSpc>
              <a:spcBef>
                <a:spcPts val="0"/>
              </a:spcBef>
              <a:spcAft>
                <a:spcPts val="0"/>
              </a:spcAft>
              <a:buClr>
                <a:schemeClr val="dk2"/>
              </a:buClr>
              <a:buSzPts val="1600"/>
              <a:buNone/>
              <a:defRPr sz="1600">
                <a:solidFill>
                  <a:schemeClr val="dk2"/>
                </a:solidFill>
              </a:defRPr>
            </a:lvl8pPr>
            <a:lvl9pPr lvl="8">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5" name="Google Shape;37;p6">
            <a:extLst>
              <a:ext uri="{FF2B5EF4-FFF2-40B4-BE49-F238E27FC236}">
                <a16:creationId xmlns:a16="http://schemas.microsoft.com/office/drawing/2014/main" id="{42601FE1-AF64-9864-F08A-AA38D6D4AAAE}"/>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rgbClr val="FB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A6C3D837-4D4B-9C36-9CCA-8E8F37B03AED}"/>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7" name="Google Shape;21;p3">
            <a:extLst>
              <a:ext uri="{FF2B5EF4-FFF2-40B4-BE49-F238E27FC236}">
                <a16:creationId xmlns:a16="http://schemas.microsoft.com/office/drawing/2014/main" id="{96191908-B424-ED6B-8F5D-FCF78F27CC96}"/>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16274655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ro slide" preserve="1">
  <p:cSld name="Header_body">
    <p:spTree>
      <p:nvGrpSpPr>
        <p:cNvPr id="1" name="Shape 36"/>
        <p:cNvGrpSpPr/>
        <p:nvPr/>
      </p:nvGrpSpPr>
      <p:grpSpPr>
        <a:xfrm>
          <a:off x="0" y="0"/>
          <a:ext cx="0" cy="0"/>
          <a:chOff x="0" y="0"/>
          <a:chExt cx="0" cy="0"/>
        </a:xfrm>
      </p:grpSpPr>
      <p:sp>
        <p:nvSpPr>
          <p:cNvPr id="39" name="Google Shape;39;p6" descr="Title"/>
          <p:cNvSpPr txBox="1">
            <a:spLocks noGrp="1"/>
          </p:cNvSpPr>
          <p:nvPr>
            <p:ph type="title"/>
          </p:nvPr>
        </p:nvSpPr>
        <p:spPr>
          <a:xfrm>
            <a:off x="571500" y="720000"/>
            <a:ext cx="80010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0" name="Google Shape;40;p6" descr="Content"/>
          <p:cNvSpPr txBox="1">
            <a:spLocks noGrp="1"/>
          </p:cNvSpPr>
          <p:nvPr>
            <p:ph type="body" idx="1" hasCustomPrompt="1"/>
          </p:nvPr>
        </p:nvSpPr>
        <p:spPr>
          <a:xfrm>
            <a:off x="571500" y="1480224"/>
            <a:ext cx="8001000" cy="2943275"/>
          </a:xfrm>
          <a:prstGeom prst="rect">
            <a:avLst/>
          </a:prstGeom>
        </p:spPr>
        <p:txBody>
          <a:bodyPr spcFirstLastPara="1" wrap="square" lIns="0" tIns="0" rIns="91425" bIns="91425" anchor="t" anchorCtr="0">
            <a:noAutofit/>
          </a:bodyPr>
          <a:lstStyle>
            <a:lvl1pPr marL="457200" lvl="0" indent="-311150">
              <a:spcBef>
                <a:spcPts val="0"/>
              </a:spcBef>
              <a:spcAft>
                <a:spcPts val="600"/>
              </a:spcAft>
              <a:buClr>
                <a:schemeClr val="tx1"/>
              </a:buClr>
              <a:buSzPct val="80000"/>
              <a:buChar char="●"/>
              <a:defRPr sz="1400" baseline="0">
                <a:solidFill>
                  <a:schemeClr val="bg2"/>
                </a:solidFill>
              </a:defRPr>
            </a:lvl1pPr>
            <a:lvl2pPr marL="914400" lvl="1" indent="-298450">
              <a:spcBef>
                <a:spcPts val="0"/>
              </a:spcBef>
              <a:spcAft>
                <a:spcPts val="600"/>
              </a:spcAft>
              <a:buSzPts val="1100"/>
              <a:buChar char="○"/>
              <a:defRPr sz="1400" baseline="0">
                <a:solidFill>
                  <a:schemeClr val="bg2"/>
                </a:solidFill>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r>
              <a:rPr lang="en-GB"/>
              <a:t>Main content</a:t>
            </a:r>
          </a:p>
          <a:p>
            <a:pPr lvl="1"/>
            <a:r>
              <a:rPr lang="en-GB"/>
              <a:t>Sub content</a:t>
            </a:r>
          </a:p>
          <a:p>
            <a:pPr lvl="1"/>
            <a:endParaRPr/>
          </a:p>
        </p:txBody>
      </p:sp>
      <p:sp>
        <p:nvSpPr>
          <p:cNvPr id="5" name="Google Shape;37;p6">
            <a:extLst>
              <a:ext uri="{FF2B5EF4-FFF2-40B4-BE49-F238E27FC236}">
                <a16:creationId xmlns:a16="http://schemas.microsoft.com/office/drawing/2014/main" id="{4D460018-695A-67C3-BA8A-81B3772E20AB}"/>
              </a:ext>
              <a:ext uri="{C183D7F6-B498-43B3-948B-1728B52AA6E4}">
                <adec:decorative xmlns:adec="http://schemas.microsoft.com/office/drawing/2017/decorative" val="1"/>
              </a:ext>
            </a:extLst>
          </p:cNvPr>
          <p:cNvSpPr/>
          <p:nvPr userDrawn="1"/>
        </p:nvSpPr>
        <p:spPr>
          <a:xfrm>
            <a:off x="0" y="4655650"/>
            <a:ext cx="9144000" cy="487800"/>
          </a:xfrm>
          <a:prstGeom prst="rect">
            <a:avLst/>
          </a:prstGeom>
          <a:solidFill>
            <a:srgbClr val="FB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8;p6" descr="Vispero">
            <a:extLst>
              <a:ext uri="{FF2B5EF4-FFF2-40B4-BE49-F238E27FC236}">
                <a16:creationId xmlns:a16="http://schemas.microsoft.com/office/drawing/2014/main" id="{AF1431FC-D9A0-2223-FA71-59F8DCC8C4F4}"/>
              </a:ext>
            </a:extLst>
          </p:cNvPr>
          <p:cNvPicPr preferRelativeResize="0"/>
          <p:nvPr userDrawn="1"/>
        </p:nvPicPr>
        <p:blipFill rotWithShape="1">
          <a:blip r:embed="rId2">
            <a:alphaModFix/>
          </a:blip>
          <a:srcRect t="7293" b="7302"/>
          <a:stretch/>
        </p:blipFill>
        <p:spPr>
          <a:xfrm>
            <a:off x="311700" y="4775375"/>
            <a:ext cx="1013777" cy="280675"/>
          </a:xfrm>
          <a:prstGeom prst="rect">
            <a:avLst/>
          </a:prstGeom>
          <a:noFill/>
          <a:ln>
            <a:noFill/>
          </a:ln>
        </p:spPr>
      </p:pic>
      <p:sp>
        <p:nvSpPr>
          <p:cNvPr id="7" name="Google Shape;21;p3">
            <a:extLst>
              <a:ext uri="{FF2B5EF4-FFF2-40B4-BE49-F238E27FC236}">
                <a16:creationId xmlns:a16="http://schemas.microsoft.com/office/drawing/2014/main" id="{50E21B69-65FC-12AE-C25F-ACD3F1E39AE4}"/>
              </a:ext>
            </a:extLst>
          </p:cNvPr>
          <p:cNvSpPr txBox="1">
            <a:spLocks noGrp="1"/>
          </p:cNvSpPr>
          <p:nvPr>
            <p:ph type="sldNum" idx="12"/>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extLst>
      <p:ext uri="{BB962C8B-B14F-4D97-AF65-F5344CB8AC3E}">
        <p14:creationId xmlns:p14="http://schemas.microsoft.com/office/powerpoint/2010/main" val="288205783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descr="Title"/>
          <p:cNvSpPr txBox="1">
            <a:spLocks noGrp="1"/>
          </p:cNvSpPr>
          <p:nvPr>
            <p:ph type="title"/>
          </p:nvPr>
        </p:nvSpPr>
        <p:spPr>
          <a:xfrm>
            <a:off x="571500" y="445025"/>
            <a:ext cx="8001000" cy="572700"/>
          </a:xfrm>
          <a:prstGeom prst="rect">
            <a:avLst/>
          </a:prstGeom>
          <a:noFill/>
          <a:ln>
            <a:noFill/>
          </a:ln>
        </p:spPr>
        <p:txBody>
          <a:bodyPr spcFirstLastPara="1" wrap="square" lIns="0" tIns="91425" rIns="91425" bIns="91425" anchor="t" anchorCtr="0">
            <a:noAutofit/>
          </a:bodyPr>
          <a:lstStyle>
            <a:lvl1pPr lvl="0">
              <a:spcBef>
                <a:spcPts val="0"/>
              </a:spcBef>
              <a:spcAft>
                <a:spcPts val="0"/>
              </a:spcAft>
              <a:buSzPts val="2800"/>
              <a:buFont typeface="Figtree"/>
              <a:buNone/>
              <a:defRPr sz="2800" b="1">
                <a:latin typeface="Figtree"/>
                <a:ea typeface="Figtree"/>
                <a:cs typeface="Figtree"/>
                <a:sym typeface="Figtree"/>
              </a:defRPr>
            </a:lvl1pPr>
            <a:lvl2pPr lvl="1">
              <a:spcBef>
                <a:spcPts val="0"/>
              </a:spcBef>
              <a:spcAft>
                <a:spcPts val="0"/>
              </a:spcAft>
              <a:buSzPts val="2800"/>
              <a:buFont typeface="Figtree"/>
              <a:buNone/>
              <a:defRPr sz="2800" b="1">
                <a:latin typeface="Figtree"/>
                <a:ea typeface="Figtree"/>
                <a:cs typeface="Figtree"/>
                <a:sym typeface="Figtree"/>
              </a:defRPr>
            </a:lvl2pPr>
            <a:lvl3pPr lvl="2">
              <a:spcBef>
                <a:spcPts val="0"/>
              </a:spcBef>
              <a:spcAft>
                <a:spcPts val="0"/>
              </a:spcAft>
              <a:buSzPts val="2800"/>
              <a:buFont typeface="Figtree"/>
              <a:buNone/>
              <a:defRPr sz="2800" b="1">
                <a:latin typeface="Figtree"/>
                <a:ea typeface="Figtree"/>
                <a:cs typeface="Figtree"/>
                <a:sym typeface="Figtree"/>
              </a:defRPr>
            </a:lvl3pPr>
            <a:lvl4pPr lvl="3">
              <a:spcBef>
                <a:spcPts val="0"/>
              </a:spcBef>
              <a:spcAft>
                <a:spcPts val="0"/>
              </a:spcAft>
              <a:buSzPts val="2800"/>
              <a:buFont typeface="Figtree"/>
              <a:buNone/>
              <a:defRPr sz="2800" b="1">
                <a:latin typeface="Figtree"/>
                <a:ea typeface="Figtree"/>
                <a:cs typeface="Figtree"/>
                <a:sym typeface="Figtree"/>
              </a:defRPr>
            </a:lvl4pPr>
            <a:lvl5pPr lvl="4">
              <a:spcBef>
                <a:spcPts val="0"/>
              </a:spcBef>
              <a:spcAft>
                <a:spcPts val="0"/>
              </a:spcAft>
              <a:buSzPts val="2800"/>
              <a:buFont typeface="Figtree"/>
              <a:buNone/>
              <a:defRPr sz="2800" b="1">
                <a:latin typeface="Figtree"/>
                <a:ea typeface="Figtree"/>
                <a:cs typeface="Figtree"/>
                <a:sym typeface="Figtree"/>
              </a:defRPr>
            </a:lvl5pPr>
            <a:lvl6pPr lvl="5">
              <a:spcBef>
                <a:spcPts val="0"/>
              </a:spcBef>
              <a:spcAft>
                <a:spcPts val="0"/>
              </a:spcAft>
              <a:buSzPts val="2800"/>
              <a:buFont typeface="Figtree"/>
              <a:buNone/>
              <a:defRPr sz="2800" b="1">
                <a:latin typeface="Figtree"/>
                <a:ea typeface="Figtree"/>
                <a:cs typeface="Figtree"/>
                <a:sym typeface="Figtree"/>
              </a:defRPr>
            </a:lvl6pPr>
            <a:lvl7pPr lvl="6">
              <a:spcBef>
                <a:spcPts val="0"/>
              </a:spcBef>
              <a:spcAft>
                <a:spcPts val="0"/>
              </a:spcAft>
              <a:buSzPts val="2800"/>
              <a:buFont typeface="Figtree"/>
              <a:buNone/>
              <a:defRPr sz="2800" b="1">
                <a:latin typeface="Figtree"/>
                <a:ea typeface="Figtree"/>
                <a:cs typeface="Figtree"/>
                <a:sym typeface="Figtree"/>
              </a:defRPr>
            </a:lvl7pPr>
            <a:lvl8pPr lvl="7">
              <a:spcBef>
                <a:spcPts val="0"/>
              </a:spcBef>
              <a:spcAft>
                <a:spcPts val="0"/>
              </a:spcAft>
              <a:buSzPts val="2800"/>
              <a:buFont typeface="Figtree"/>
              <a:buNone/>
              <a:defRPr sz="2800" b="1">
                <a:latin typeface="Figtree"/>
                <a:ea typeface="Figtree"/>
                <a:cs typeface="Figtree"/>
                <a:sym typeface="Figtree"/>
              </a:defRPr>
            </a:lvl8pPr>
            <a:lvl9pPr lvl="8">
              <a:spcBef>
                <a:spcPts val="0"/>
              </a:spcBef>
              <a:spcAft>
                <a:spcPts val="0"/>
              </a:spcAft>
              <a:buSzPts val="2800"/>
              <a:buFont typeface="Figtree"/>
              <a:buNone/>
              <a:defRPr sz="2800" b="1">
                <a:latin typeface="Figtree"/>
                <a:ea typeface="Figtree"/>
                <a:cs typeface="Figtree"/>
                <a:sym typeface="Figtree"/>
              </a:defRPr>
            </a:lvl9pPr>
          </a:lstStyle>
          <a:p>
            <a:endParaRPr/>
          </a:p>
        </p:txBody>
      </p:sp>
      <p:sp>
        <p:nvSpPr>
          <p:cNvPr id="7" name="Google Shape;7;p1" descr="Content"/>
          <p:cNvSpPr txBox="1">
            <a:spLocks noGrp="1"/>
          </p:cNvSpPr>
          <p:nvPr>
            <p:ph type="body" idx="1"/>
          </p:nvPr>
        </p:nvSpPr>
        <p:spPr>
          <a:xfrm>
            <a:off x="571500" y="1152475"/>
            <a:ext cx="8001000" cy="3416400"/>
          </a:xfrm>
          <a:prstGeom prst="rect">
            <a:avLst/>
          </a:prstGeom>
          <a:noFill/>
          <a:ln>
            <a:noFill/>
          </a:ln>
        </p:spPr>
        <p:txBody>
          <a:bodyPr spcFirstLastPara="1" wrap="square" lIns="0" tIns="91425" rIns="91425" bIns="91425" anchor="t" anchorCtr="0">
            <a:noAutofit/>
          </a:bodyPr>
          <a:lstStyle>
            <a:lvl1pPr marL="457200" lvl="0" indent="-311150">
              <a:lnSpc>
                <a:spcPct val="100000"/>
              </a:lnSpc>
              <a:spcBef>
                <a:spcPts val="0"/>
              </a:spcBef>
              <a:spcAft>
                <a:spcPts val="0"/>
              </a:spcAft>
              <a:buClr>
                <a:schemeClr val="accent1"/>
              </a:buClr>
              <a:buSzPts val="1300"/>
              <a:buFont typeface="Figtree"/>
              <a:buChar char="●"/>
              <a:defRPr sz="1300">
                <a:solidFill>
                  <a:schemeClr val="accent1"/>
                </a:solidFill>
                <a:latin typeface="Figtree"/>
                <a:ea typeface="Figtree"/>
                <a:cs typeface="Figtree"/>
                <a:sym typeface="Figtree"/>
              </a:defRPr>
            </a:lvl1pPr>
            <a:lvl2pPr marL="914400" lvl="1"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2pPr>
            <a:lvl3pPr marL="1371600" lvl="2"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3pPr>
            <a:lvl4pPr marL="1828800" lvl="3"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4pPr>
            <a:lvl5pPr marL="2286000" lvl="4"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5pPr>
            <a:lvl6pPr marL="2743200" lvl="5"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6pPr>
            <a:lvl7pPr marL="3200400" lvl="6"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7pPr>
            <a:lvl8pPr marL="3657600" lvl="7" indent="-298450">
              <a:lnSpc>
                <a:spcPct val="100000"/>
              </a:lnSpc>
              <a:spcBef>
                <a:spcPts val="1000"/>
              </a:spcBef>
              <a:spcAft>
                <a:spcPts val="0"/>
              </a:spcAft>
              <a:buClr>
                <a:schemeClr val="accent1"/>
              </a:buClr>
              <a:buSzPts val="1100"/>
              <a:buFont typeface="Figtree"/>
              <a:buChar char="○"/>
              <a:defRPr sz="1100">
                <a:solidFill>
                  <a:schemeClr val="accent1"/>
                </a:solidFill>
                <a:latin typeface="Figtree"/>
                <a:ea typeface="Figtree"/>
                <a:cs typeface="Figtree"/>
                <a:sym typeface="Figtree"/>
              </a:defRPr>
            </a:lvl8pPr>
            <a:lvl9pPr marL="4114800" lvl="8" indent="-298450">
              <a:lnSpc>
                <a:spcPct val="100000"/>
              </a:lnSpc>
              <a:spcBef>
                <a:spcPts val="1000"/>
              </a:spcBef>
              <a:spcAft>
                <a:spcPts val="1000"/>
              </a:spcAft>
              <a:buClr>
                <a:schemeClr val="accent1"/>
              </a:buClr>
              <a:buSzPts val="1100"/>
              <a:buFont typeface="Figtree"/>
              <a:buChar char="■"/>
              <a:defRPr sz="1100">
                <a:solidFill>
                  <a:schemeClr val="accent1"/>
                </a:solidFill>
                <a:latin typeface="Figtree"/>
                <a:ea typeface="Figtree"/>
                <a:cs typeface="Figtree"/>
                <a:sym typeface="Figtree"/>
              </a:defRPr>
            </a:lvl9pPr>
          </a:lstStyle>
          <a:p>
            <a:endParaRPr/>
          </a:p>
        </p:txBody>
      </p:sp>
      <p:sp>
        <p:nvSpPr>
          <p:cNvPr id="2" name="Google Shape;21;p3">
            <a:extLst>
              <a:ext uri="{FF2B5EF4-FFF2-40B4-BE49-F238E27FC236}">
                <a16:creationId xmlns:a16="http://schemas.microsoft.com/office/drawing/2014/main" id="{D392DAAC-23AC-EAB0-3C88-0E80D853F2AA}"/>
              </a:ext>
            </a:extLst>
          </p:cNvPr>
          <p:cNvSpPr txBox="1">
            <a:spLocks noGrp="1"/>
          </p:cNvSpPr>
          <p:nvPr>
            <p:ph type="sldNum" idx="4"/>
          </p:nvPr>
        </p:nvSpPr>
        <p:spPr>
          <a:xfrm>
            <a:off x="8572500" y="4749851"/>
            <a:ext cx="345480" cy="393600"/>
          </a:xfrm>
          <a:prstGeom prst="rect">
            <a:avLst/>
          </a:prstGeom>
        </p:spPr>
        <p:txBody>
          <a:bodyPr spcFirstLastPara="1" wrap="square" lIns="91425" tIns="91425" rIns="91425" bIns="91425" anchor="ctr" anchorCtr="0">
            <a:noAutofit/>
          </a:bodyPr>
          <a:lstStyle>
            <a:lvl1pPr lvl="0">
              <a:buNone/>
              <a:defRPr sz="900">
                <a:latin typeface="Figtree"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sz="900"/>
          </a:p>
        </p:txBody>
      </p:sp>
    </p:spTree>
  </p:cSld>
  <p:clrMap bg1="lt1" tx1="dk1" bg2="dk2" tx2="lt2" accent1="accent1" accent2="accent2" accent3="accent3" accent4="accent4" accent5="accent5" accent6="accent6" hlink="hlink" folHlink="folHlink"/>
  <p:sldLayoutIdLst>
    <p:sldLayoutId id="2147483698" r:id="rId1"/>
    <p:sldLayoutId id="2147483697" r:id="rId2"/>
    <p:sldLayoutId id="2147483695" r:id="rId3"/>
    <p:sldLayoutId id="2147483676" r:id="rId4"/>
    <p:sldLayoutId id="2147483696" r:id="rId5"/>
    <p:sldLayoutId id="2147483709" r:id="rId6"/>
    <p:sldLayoutId id="2147483690" r:id="rId7"/>
    <p:sldLayoutId id="2147483707" r:id="rId8"/>
    <p:sldLayoutId id="2147483699" r:id="rId9"/>
    <p:sldLayoutId id="2147483674" r:id="rId10"/>
    <p:sldLayoutId id="2147483691" r:id="rId11"/>
    <p:sldLayoutId id="2147483700" r:id="rId12"/>
    <p:sldLayoutId id="2147483692" r:id="rId13"/>
    <p:sldLayoutId id="2147483701" r:id="rId14"/>
    <p:sldLayoutId id="2147483708" r:id="rId15"/>
    <p:sldLayoutId id="2147483702" r:id="rId16"/>
    <p:sldLayoutId id="2147483703" r:id="rId17"/>
    <p:sldLayoutId id="2147483694" r:id="rId18"/>
    <p:sldLayoutId id="2147483704" r:id="rId19"/>
    <p:sldLayoutId id="2147483693" r:id="rId20"/>
    <p:sldLayoutId id="2147483705" r:id="rId21"/>
    <p:sldLayoutId id="2147483684" r:id="rId22"/>
    <p:sldLayoutId id="2147483688" r:id="rId23"/>
    <p:sldLayoutId id="2147483689" r:id="rId24"/>
    <p:sldLayoutId id="2147483686" r:id="rId25"/>
    <p:sldLayoutId id="2147483687" r:id="rId26"/>
    <p:sldLayoutId id="2147483685" r:id="rId27"/>
    <p:sldLayoutId id="2147483681" r:id="rId28"/>
    <p:sldLayoutId id="2147483680" r:id="rId29"/>
    <p:sldLayoutId id="2147483710" r:id="rId30"/>
    <p:sldLayoutId id="2147483711" r:id="rId31"/>
    <p:sldLayoutId id="2147483712" r:id="rId32"/>
    <p:sldLayoutId id="214748371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11150" algn="l" defTabSz="228600" rtl="0">
        <a:lnSpc>
          <a:spcPct val="100000"/>
        </a:lnSpc>
        <a:spcBef>
          <a:spcPts val="0"/>
        </a:spcBef>
        <a:spcAft>
          <a:spcPts val="400"/>
        </a:spcAft>
        <a:buClr>
          <a:schemeClr val="tx1"/>
        </a:buClr>
        <a:buSzPct val="80000"/>
        <a:buFont typeface="Arial" panose="020B0604020202020204" pitchFamily="34" charset="0"/>
        <a:buChar char="•"/>
        <a:defRPr sz="1500" b="0" i="0" u="none" strike="noStrike" cap="none" dirty="0">
          <a:solidFill>
            <a:schemeClr val="tx1"/>
          </a:solidFill>
          <a:latin typeface="Figtree"/>
          <a:ea typeface="Figtree"/>
          <a:cs typeface="Arial"/>
          <a:sym typeface="Figtree"/>
        </a:defRPr>
      </a:lvl1pPr>
      <a:lvl2pPr marL="914400" marR="0" lvl="1" indent="-298450" algn="l" rtl="0">
        <a:lnSpc>
          <a:spcPct val="100000"/>
        </a:lnSpc>
        <a:spcBef>
          <a:spcPts val="0"/>
        </a:spcBef>
        <a:spcAft>
          <a:spcPts val="0"/>
        </a:spcAft>
        <a:buClr>
          <a:schemeClr val="bg2"/>
        </a:buClr>
        <a:buSzPct val="80000"/>
        <a:buFont typeface="Arial" panose="020B0604020202020204" pitchFamily="34" charset="0"/>
        <a:buChar char="•"/>
        <a:defRPr sz="13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chemeClr val="bg2"/>
        </a:buClr>
        <a:buSzPct val="80000"/>
        <a:buFont typeface="Arial" panose="020B0604020202020204" pitchFamily="34" charset="0"/>
        <a:buChar char="•"/>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360" userDrawn="1">
          <p15:clr>
            <a:srgbClr val="F26B43"/>
          </p15:clr>
        </p15:guide>
        <p15:guide id="3" pos="54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accessibility.da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yatil.net/blog/wcag-2-guidelines-and-guardrails"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sv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0.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sv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9.sv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svg"/><Relationship Id="rId5" Type="http://schemas.openxmlformats.org/officeDocument/2006/relationships/image" Target="../media/image32.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hyperlink" Target="https://ixdf.org/literature/topics/inclusive-design"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nngroup.com/articles/inclusive-desig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F00A-94BD-FA62-1FD0-9B4EC9ECBD64}"/>
              </a:ext>
            </a:extLst>
          </p:cNvPr>
          <p:cNvSpPr>
            <a:spLocks noGrp="1"/>
          </p:cNvSpPr>
          <p:nvPr>
            <p:ph type="title"/>
          </p:nvPr>
        </p:nvSpPr>
        <p:spPr>
          <a:xfrm>
            <a:off x="571500" y="2750277"/>
            <a:ext cx="8001000" cy="1794014"/>
          </a:xfrm>
        </p:spPr>
        <p:txBody>
          <a:bodyPr/>
          <a:lstStyle/>
          <a:p>
            <a:pPr>
              <a:spcBef>
                <a:spcPts val="600"/>
              </a:spcBef>
              <a:spcAft>
                <a:spcPts val="600"/>
              </a:spcAft>
            </a:pPr>
            <a:r>
              <a:rPr lang="en-US" sz="2800"/>
              <a:t>Inclusive by Design Using WCAG to Improve Usability For Everyone</a:t>
            </a:r>
            <a:br>
              <a:rPr lang="en-GB" sz="2800"/>
            </a:br>
            <a:r>
              <a:rPr lang="en-GB" sz="2400" b="0"/>
              <a:t>David Sloan and David Swallow, Vispero</a:t>
            </a:r>
            <a:br>
              <a:rPr lang="en-GB" sz="2400" b="0"/>
            </a:br>
            <a:r>
              <a:rPr lang="en-GB" sz="2400" b="0"/>
              <a:t>May 19, 2026</a:t>
            </a:r>
            <a:endParaRPr lang="en-US" b="0"/>
          </a:p>
        </p:txBody>
      </p:sp>
      <p:pic>
        <p:nvPicPr>
          <p:cNvPr id="5" name="Graphic 4" descr="GAAD - Global Accessibility Awareness Day">
            <a:hlinkClick r:id="rId3"/>
            <a:extLst>
              <a:ext uri="{FF2B5EF4-FFF2-40B4-BE49-F238E27FC236}">
                <a16:creationId xmlns:a16="http://schemas.microsoft.com/office/drawing/2014/main" id="{1D04AEC5-F825-EDE9-BFB2-5E3E8AAE84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14094" y="1495490"/>
            <a:ext cx="1217144" cy="1254787"/>
          </a:xfrm>
          <a:prstGeom prst="rect">
            <a:avLst/>
          </a:prstGeom>
        </p:spPr>
      </p:pic>
    </p:spTree>
    <p:extLst>
      <p:ext uri="{BB962C8B-B14F-4D97-AF65-F5344CB8AC3E}">
        <p14:creationId xmlns:p14="http://schemas.microsoft.com/office/powerpoint/2010/main" val="5402532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6B61-28EB-6709-F790-F42B690E0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C9CC1-9AF6-DD97-AF77-917D1F187931}"/>
              </a:ext>
            </a:extLst>
          </p:cNvPr>
          <p:cNvSpPr>
            <a:spLocks noGrp="1"/>
          </p:cNvSpPr>
          <p:nvPr>
            <p:ph type="title"/>
          </p:nvPr>
        </p:nvSpPr>
        <p:spPr>
          <a:xfrm>
            <a:off x="571499" y="1565328"/>
            <a:ext cx="7333248" cy="1006421"/>
          </a:xfrm>
        </p:spPr>
        <p:txBody>
          <a:bodyPr anchor="b"/>
          <a:lstStyle/>
          <a:p>
            <a:r>
              <a:rPr lang="en-US" sz="3600">
                <a:solidFill>
                  <a:schemeClr val="bg1"/>
                </a:solidFill>
              </a:rPr>
              <a:t>2. How WCAG supports inclusive UX design</a:t>
            </a:r>
          </a:p>
        </p:txBody>
      </p:sp>
    </p:spTree>
    <p:extLst>
      <p:ext uri="{BB962C8B-B14F-4D97-AF65-F5344CB8AC3E}">
        <p14:creationId xmlns:p14="http://schemas.microsoft.com/office/powerpoint/2010/main" val="3446473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B27E-D178-253C-79E1-30CA13E569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79D4F9-F261-4DC7-1C07-9463A6AD23B9}"/>
              </a:ext>
            </a:extLst>
          </p:cNvPr>
          <p:cNvSpPr>
            <a:spLocks noGrp="1"/>
          </p:cNvSpPr>
          <p:nvPr>
            <p:ph type="title"/>
          </p:nvPr>
        </p:nvSpPr>
        <p:spPr>
          <a:xfrm>
            <a:off x="571500" y="461331"/>
            <a:ext cx="8001000" cy="535200"/>
          </a:xfrm>
        </p:spPr>
        <p:txBody>
          <a:bodyPr>
            <a:noAutofit/>
          </a:bodyPr>
          <a:lstStyle/>
          <a:p>
            <a:r>
              <a:rPr lang="en-GB" sz="3600" dirty="0"/>
              <a:t>WCAG structure</a:t>
            </a:r>
          </a:p>
        </p:txBody>
      </p:sp>
      <p:sp>
        <p:nvSpPr>
          <p:cNvPr id="5" name="Content Placeholder 4">
            <a:extLst>
              <a:ext uri="{FF2B5EF4-FFF2-40B4-BE49-F238E27FC236}">
                <a16:creationId xmlns:a16="http://schemas.microsoft.com/office/drawing/2014/main" id="{C089B7B5-A680-1FE5-F335-6312027AAF85}"/>
              </a:ext>
            </a:extLst>
          </p:cNvPr>
          <p:cNvSpPr>
            <a:spLocks noGrp="1"/>
          </p:cNvSpPr>
          <p:nvPr>
            <p:ph type="body" idx="1"/>
          </p:nvPr>
        </p:nvSpPr>
        <p:spPr>
          <a:xfrm>
            <a:off x="571500" y="1480224"/>
            <a:ext cx="8001000" cy="3201945"/>
          </a:xfrm>
        </p:spPr>
        <p:txBody>
          <a:bodyPr>
            <a:noAutofit/>
          </a:bodyPr>
          <a:lstStyle/>
          <a:p>
            <a:pPr marL="257175" lvl="1" indent="-257175">
              <a:buClr>
                <a:schemeClr val="tx1"/>
              </a:buClr>
              <a:buFont typeface="Wingdings" panose="05000000000000000000" pitchFamily="2" charset="2"/>
              <a:buChar char="§"/>
            </a:pPr>
            <a:r>
              <a:rPr lang="en-GB" sz="1700">
                <a:solidFill>
                  <a:srgbClr val="003758"/>
                </a:solidFill>
              </a:rPr>
              <a:t>WCAG 2.x is organized under the following structure:</a:t>
            </a:r>
          </a:p>
          <a:p>
            <a:pPr marL="714375" lvl="2" indent="-257175">
              <a:spcBef>
                <a:spcPts val="0"/>
              </a:spcBef>
              <a:spcAft>
                <a:spcPts val="600"/>
              </a:spcAft>
              <a:buClr>
                <a:schemeClr val="tx1"/>
              </a:buClr>
              <a:buFont typeface="Wingdings" panose="05000000000000000000" pitchFamily="2" charset="2"/>
              <a:buChar char="§"/>
            </a:pPr>
            <a:r>
              <a:rPr lang="en-GB" sz="1700">
                <a:solidFill>
                  <a:srgbClr val="003758"/>
                </a:solidFill>
              </a:rPr>
              <a:t>WCAG has four guiding </a:t>
            </a:r>
            <a:r>
              <a:rPr lang="en-GB" sz="1700" b="1">
                <a:solidFill>
                  <a:srgbClr val="003758"/>
                </a:solidFill>
              </a:rPr>
              <a:t>Principles</a:t>
            </a:r>
          </a:p>
          <a:p>
            <a:pPr marL="714375" lvl="2" indent="-257175">
              <a:spcBef>
                <a:spcPts val="0"/>
              </a:spcBef>
              <a:spcAft>
                <a:spcPts val="600"/>
              </a:spcAft>
              <a:buClr>
                <a:schemeClr val="tx1"/>
              </a:buClr>
              <a:buFont typeface="Wingdings" panose="05000000000000000000" pitchFamily="2" charset="2"/>
              <a:buChar char="§"/>
            </a:pPr>
            <a:r>
              <a:rPr lang="en-GB" sz="1700">
                <a:solidFill>
                  <a:srgbClr val="003758"/>
                </a:solidFill>
              </a:rPr>
              <a:t>Each Principle has one or more </a:t>
            </a:r>
            <a:r>
              <a:rPr lang="en-GB" sz="1700" b="1">
                <a:solidFill>
                  <a:srgbClr val="003758"/>
                </a:solidFill>
              </a:rPr>
              <a:t>Guidelines</a:t>
            </a:r>
          </a:p>
          <a:p>
            <a:pPr marL="714375" lvl="2" indent="-257175">
              <a:spcBef>
                <a:spcPts val="0"/>
              </a:spcBef>
              <a:spcAft>
                <a:spcPts val="1200"/>
              </a:spcAft>
              <a:buClr>
                <a:schemeClr val="tx1"/>
              </a:buClr>
              <a:buFont typeface="Wingdings" panose="05000000000000000000" pitchFamily="2" charset="2"/>
              <a:buChar char="§"/>
            </a:pPr>
            <a:r>
              <a:rPr lang="en-GB" sz="1700">
                <a:solidFill>
                  <a:srgbClr val="003758"/>
                </a:solidFill>
              </a:rPr>
              <a:t>Each Guideline has one or more testable </a:t>
            </a:r>
            <a:r>
              <a:rPr lang="en-GB" sz="1700" b="1">
                <a:solidFill>
                  <a:srgbClr val="003758"/>
                </a:solidFill>
              </a:rPr>
              <a:t>Success Criteria</a:t>
            </a:r>
          </a:p>
          <a:p>
            <a:pPr marL="257175" lvl="1" indent="-257175">
              <a:buClr>
                <a:schemeClr val="tx1"/>
              </a:buClr>
              <a:buFont typeface="Wingdings" panose="05000000000000000000" pitchFamily="2" charset="2"/>
              <a:buChar char="§"/>
            </a:pPr>
            <a:r>
              <a:rPr lang="en-GB" sz="1700">
                <a:solidFill>
                  <a:srgbClr val="003758"/>
                </a:solidFill>
              </a:rPr>
              <a:t>In </a:t>
            </a:r>
            <a:r>
              <a:rPr lang="en-GB" sz="1700" b="1">
                <a:solidFill>
                  <a:srgbClr val="003758"/>
                </a:solidFill>
              </a:rPr>
              <a:t>WCAG 2: Guidelines and Guardrails </a:t>
            </a:r>
            <a:r>
              <a:rPr lang="en-GB" sz="1600">
                <a:solidFill>
                  <a:srgbClr val="003758"/>
                </a:solidFill>
                <a:hlinkClick r:id="rId3"/>
              </a:rPr>
              <a:t>https://yatil.net/blog/wcag-2-guidelines-and-guardrails</a:t>
            </a:r>
            <a:r>
              <a:rPr lang="en-GB" sz="1700">
                <a:solidFill>
                  <a:srgbClr val="003758"/>
                </a:solidFill>
              </a:rPr>
              <a:t>, Eric Eggert explains that:</a:t>
            </a:r>
          </a:p>
          <a:p>
            <a:pPr marL="714375" lvl="2" indent="-257175">
              <a:spcBef>
                <a:spcPts val="0"/>
              </a:spcBef>
              <a:spcAft>
                <a:spcPts val="600"/>
              </a:spcAft>
              <a:buClr>
                <a:schemeClr val="tx1"/>
              </a:buClr>
              <a:buFont typeface="Wingdings" panose="05000000000000000000" pitchFamily="2" charset="2"/>
              <a:buChar char="§"/>
            </a:pPr>
            <a:r>
              <a:rPr lang="en-GB" sz="1700" b="1">
                <a:solidFill>
                  <a:srgbClr val="003758"/>
                </a:solidFill>
              </a:rPr>
              <a:t>Guidelines are guidelines</a:t>
            </a:r>
            <a:r>
              <a:rPr lang="en-GB" sz="1700">
                <a:solidFill>
                  <a:srgbClr val="003758"/>
                </a:solidFill>
              </a:rPr>
              <a:t>. They help you build something right by keeping you away from accessibility trouble</a:t>
            </a:r>
          </a:p>
          <a:p>
            <a:pPr marL="714375" lvl="2" indent="-257175">
              <a:spcBef>
                <a:spcPts val="0"/>
              </a:spcBef>
              <a:spcAft>
                <a:spcPts val="600"/>
              </a:spcAft>
              <a:buClr>
                <a:schemeClr val="tx1"/>
              </a:buClr>
              <a:buFont typeface="Wingdings" panose="05000000000000000000" pitchFamily="2" charset="2"/>
              <a:buChar char="§"/>
            </a:pPr>
            <a:r>
              <a:rPr lang="en-GB" sz="1700" b="1">
                <a:solidFill>
                  <a:srgbClr val="003758"/>
                </a:solidFill>
              </a:rPr>
              <a:t>SCs are guardrails</a:t>
            </a:r>
            <a:r>
              <a:rPr lang="en-GB" sz="1700">
                <a:solidFill>
                  <a:srgbClr val="003758"/>
                </a:solidFill>
              </a:rPr>
              <a:t>. They help you detect when you're in trouble by mapping distinctions between accessible and inaccessible</a:t>
            </a:r>
            <a:endParaRPr lang="en-US" sz="1700"/>
          </a:p>
        </p:txBody>
      </p:sp>
    </p:spTree>
    <p:extLst>
      <p:ext uri="{BB962C8B-B14F-4D97-AF65-F5344CB8AC3E}">
        <p14:creationId xmlns:p14="http://schemas.microsoft.com/office/powerpoint/2010/main" val="18800042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032F0-31CD-0162-E53F-B847A7250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3DD462-D279-1A2F-AE8F-2C00BE9D5B6F}"/>
              </a:ext>
            </a:extLst>
          </p:cNvPr>
          <p:cNvSpPr>
            <a:spLocks noGrp="1"/>
          </p:cNvSpPr>
          <p:nvPr>
            <p:ph type="title"/>
          </p:nvPr>
        </p:nvSpPr>
        <p:spPr/>
        <p:txBody>
          <a:bodyPr/>
          <a:lstStyle/>
          <a:p>
            <a:r>
              <a:rPr lang="en-GB" sz="4050"/>
              <a:t>Perceivable UX</a:t>
            </a:r>
            <a:endParaRPr lang="en-US" sz="4050"/>
          </a:p>
        </p:txBody>
      </p:sp>
    </p:spTree>
    <p:extLst>
      <p:ext uri="{BB962C8B-B14F-4D97-AF65-F5344CB8AC3E}">
        <p14:creationId xmlns:p14="http://schemas.microsoft.com/office/powerpoint/2010/main" val="41270586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8140-75F4-83D1-1E0D-7A2AB74B8E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3969EE-5B93-A14D-B57C-908508DE5046}"/>
              </a:ext>
            </a:extLst>
          </p:cNvPr>
          <p:cNvSpPr>
            <a:spLocks noGrp="1"/>
          </p:cNvSpPr>
          <p:nvPr>
            <p:ph type="title"/>
          </p:nvPr>
        </p:nvSpPr>
        <p:spPr>
          <a:xfrm>
            <a:off x="571500" y="380221"/>
            <a:ext cx="8001000" cy="535200"/>
          </a:xfrm>
        </p:spPr>
        <p:txBody>
          <a:bodyPr>
            <a:noAutofit/>
          </a:bodyPr>
          <a:lstStyle/>
          <a:p>
            <a:r>
              <a:rPr lang="en-GB" sz="3600"/>
              <a:t>1.1 Text alternatives</a:t>
            </a:r>
          </a:p>
        </p:txBody>
      </p:sp>
      <p:sp>
        <p:nvSpPr>
          <p:cNvPr id="5" name="Content Placeholder 4">
            <a:extLst>
              <a:ext uri="{FF2B5EF4-FFF2-40B4-BE49-F238E27FC236}">
                <a16:creationId xmlns:a16="http://schemas.microsoft.com/office/drawing/2014/main" id="{956F69FD-A7EF-4BC9-B309-BE37F1C39636}"/>
              </a:ext>
            </a:extLst>
          </p:cNvPr>
          <p:cNvSpPr>
            <a:spLocks noGrp="1"/>
          </p:cNvSpPr>
          <p:nvPr>
            <p:ph type="body" idx="1"/>
          </p:nvPr>
        </p:nvSpPr>
        <p:spPr>
          <a:xfrm>
            <a:off x="571501" y="1480225"/>
            <a:ext cx="4644443" cy="3169048"/>
          </a:xfrm>
        </p:spPr>
        <p:txBody>
          <a:bodyPr>
            <a:normAutofit fontScale="77500" lnSpcReduction="20000"/>
          </a:bodyPr>
          <a:lstStyle/>
          <a:p>
            <a:pPr marL="0" lvl="1" indent="0">
              <a:buClr>
                <a:schemeClr val="tx1"/>
              </a:buClr>
              <a:buNone/>
            </a:pPr>
            <a:r>
              <a:rPr lang="en-US" sz="1800" b="1"/>
              <a:t>Provide text alternatives for any non-text content so that it can be changed into other forms people need.</a:t>
            </a:r>
          </a:p>
          <a:p>
            <a:pPr marL="285750" lvl="1" indent="-285750">
              <a:buClr>
                <a:schemeClr val="tx1"/>
              </a:buClr>
            </a:pPr>
            <a:r>
              <a:rPr lang="en-US" sz="1800">
                <a:solidFill>
                  <a:srgbClr val="003758"/>
                </a:solidFill>
              </a:rPr>
              <a:t>Non-text content needs meaningful alternatives</a:t>
            </a:r>
          </a:p>
          <a:p>
            <a:pPr marL="285750" lvl="1" indent="-285750">
              <a:buClr>
                <a:schemeClr val="tx1"/>
              </a:buClr>
            </a:pPr>
            <a:r>
              <a:rPr lang="en-US" sz="1800">
                <a:solidFill>
                  <a:srgbClr val="003758"/>
                </a:solidFill>
              </a:rPr>
              <a:t>Text alternatives support multiple ways of accessing information</a:t>
            </a:r>
          </a:p>
          <a:p>
            <a:pPr marL="285750" lvl="1" indent="-285750">
              <a:buClr>
                <a:schemeClr val="tx1"/>
              </a:buClr>
            </a:pPr>
            <a:r>
              <a:rPr lang="en-US" sz="1800">
                <a:solidFill>
                  <a:srgbClr val="003758"/>
                </a:solidFill>
              </a:rPr>
              <a:t>Descriptions should communicate purpose, not just appearance</a:t>
            </a:r>
          </a:p>
          <a:p>
            <a:pPr marL="285750" lvl="1" indent="-285750">
              <a:buClr>
                <a:schemeClr val="tx1"/>
              </a:buClr>
            </a:pPr>
            <a:r>
              <a:rPr lang="en-US" sz="1800">
                <a:solidFill>
                  <a:srgbClr val="003758"/>
                </a:solidFill>
              </a:rPr>
              <a:t>Accessible content becomes more flexible and adaptable</a:t>
            </a:r>
          </a:p>
          <a:p>
            <a:pPr marL="285750" lvl="1" indent="-285750">
              <a:buClr>
                <a:schemeClr val="tx1"/>
              </a:buClr>
            </a:pPr>
            <a:r>
              <a:rPr lang="en-US" sz="1800">
                <a:solidFill>
                  <a:srgbClr val="003758"/>
                </a:solidFill>
              </a:rPr>
              <a:t>Supports screen reader users and multimodal experiences</a:t>
            </a:r>
          </a:p>
          <a:p>
            <a:pPr marL="285750" lvl="1" indent="-285750">
              <a:buClr>
                <a:schemeClr val="tx1"/>
              </a:buClr>
            </a:pPr>
            <a:r>
              <a:rPr lang="en-US" sz="1800">
                <a:solidFill>
                  <a:srgbClr val="003758"/>
                </a:solidFill>
              </a:rPr>
              <a:t>WCAG SCs provide guardrails for equivalent alternatives</a:t>
            </a:r>
          </a:p>
        </p:txBody>
      </p:sp>
      <p:pic>
        <p:nvPicPr>
          <p:cNvPr id="14" name="Picture 13" descr="Bar chart showing monthly sales in thousands from January to June, with orange bars increasing steadily from 20,000 in January to 90,000 in June. The chart highlights a consistent upward sales trend over six months, with sales nearly quadrupling by mid-year.">
            <a:extLst>
              <a:ext uri="{FF2B5EF4-FFF2-40B4-BE49-F238E27FC236}">
                <a16:creationId xmlns:a16="http://schemas.microsoft.com/office/drawing/2014/main" id="{867345F5-840D-7350-72EC-9229E14F183F}"/>
              </a:ext>
            </a:extLst>
          </p:cNvPr>
          <p:cNvPicPr>
            <a:picLocks noChangeAspect="1"/>
          </p:cNvPicPr>
          <p:nvPr/>
        </p:nvPicPr>
        <p:blipFill>
          <a:blip r:embed="rId3"/>
          <a:stretch>
            <a:fillRect/>
          </a:stretch>
        </p:blipFill>
        <p:spPr>
          <a:xfrm>
            <a:off x="5408230" y="530313"/>
            <a:ext cx="3419050" cy="2041437"/>
          </a:xfrm>
          <a:prstGeom prst="rect">
            <a:avLst/>
          </a:prstGeom>
        </p:spPr>
      </p:pic>
      <p:pic>
        <p:nvPicPr>
          <p:cNvPr id="11" name="Graphic 10" descr="A white &quot;incorrect&quot; cross on a red circle. ">
            <a:extLst>
              <a:ext uri="{FF2B5EF4-FFF2-40B4-BE49-F238E27FC236}">
                <a16:creationId xmlns:a16="http://schemas.microsoft.com/office/drawing/2014/main" id="{47FF228E-4A88-DE73-AF0F-D173590A2B1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38432" y="2721842"/>
            <a:ext cx="611089" cy="611089"/>
          </a:xfrm>
          <a:prstGeom prst="rect">
            <a:avLst/>
          </a:prstGeom>
        </p:spPr>
      </p:pic>
      <p:sp>
        <p:nvSpPr>
          <p:cNvPr id="7" name="TextBox 6">
            <a:extLst>
              <a:ext uri="{FF2B5EF4-FFF2-40B4-BE49-F238E27FC236}">
                <a16:creationId xmlns:a16="http://schemas.microsoft.com/office/drawing/2014/main" id="{5704DD03-5B61-6F8E-CBD8-7DBD4463467E}"/>
              </a:ext>
            </a:extLst>
          </p:cNvPr>
          <p:cNvSpPr txBox="1"/>
          <p:nvPr/>
        </p:nvSpPr>
        <p:spPr>
          <a:xfrm>
            <a:off x="6049521" y="2888886"/>
            <a:ext cx="1691489" cy="276999"/>
          </a:xfrm>
          <a:prstGeom prst="rect">
            <a:avLst/>
          </a:prstGeom>
          <a:noFill/>
        </p:spPr>
        <p:txBody>
          <a:bodyPr wrap="none" rtlCol="0">
            <a:spAutoFit/>
          </a:bodyPr>
          <a:lstStyle/>
          <a:p>
            <a:r>
              <a:rPr lang="en-US" sz="1200" b="1">
                <a:latin typeface="Aptos Display" panose="020B0004020202020204" pitchFamily="34" charset="0"/>
              </a:rPr>
              <a:t>Alt text = “Sales chart”</a:t>
            </a:r>
          </a:p>
        </p:txBody>
      </p:sp>
      <p:pic>
        <p:nvPicPr>
          <p:cNvPr id="9" name="Graphic 8" descr="A white &quot;correct&quot; checkmark on a green circle. ">
            <a:extLst>
              <a:ext uri="{FF2B5EF4-FFF2-40B4-BE49-F238E27FC236}">
                <a16:creationId xmlns:a16="http://schemas.microsoft.com/office/drawing/2014/main" id="{5031E722-5442-A7D8-5402-862305D1676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38432" y="3377073"/>
            <a:ext cx="611090" cy="611090"/>
          </a:xfrm>
          <a:prstGeom prst="rect">
            <a:avLst/>
          </a:prstGeom>
        </p:spPr>
      </p:pic>
      <p:sp>
        <p:nvSpPr>
          <p:cNvPr id="12" name="TextBox 11">
            <a:extLst>
              <a:ext uri="{FF2B5EF4-FFF2-40B4-BE49-F238E27FC236}">
                <a16:creationId xmlns:a16="http://schemas.microsoft.com/office/drawing/2014/main" id="{314ED71C-1D69-A391-4F75-13637E3DFDA2}"/>
              </a:ext>
            </a:extLst>
          </p:cNvPr>
          <p:cNvSpPr txBox="1"/>
          <p:nvPr/>
        </p:nvSpPr>
        <p:spPr>
          <a:xfrm>
            <a:off x="6049521" y="3249196"/>
            <a:ext cx="2850035" cy="1384995"/>
          </a:xfrm>
          <a:prstGeom prst="rect">
            <a:avLst/>
          </a:prstGeom>
          <a:noFill/>
        </p:spPr>
        <p:txBody>
          <a:bodyPr wrap="square" rtlCol="0">
            <a:spAutoFit/>
          </a:bodyPr>
          <a:lstStyle/>
          <a:p>
            <a:r>
              <a:rPr lang="en-US" sz="1200" b="1">
                <a:latin typeface="Aptos Display" panose="020B0004020202020204" pitchFamily="34" charset="0"/>
              </a:rPr>
              <a:t>Alt text = “Bar chart showing monthly sales in thousands from January to June, with orange bars increasing steadily from 20,000 in January to 90,000 in June. The chart highlights a consistent upward sales trend over six months, with sales nearly quadrupling by mid-year.”</a:t>
            </a:r>
          </a:p>
        </p:txBody>
      </p:sp>
    </p:spTree>
    <p:extLst>
      <p:ext uri="{BB962C8B-B14F-4D97-AF65-F5344CB8AC3E}">
        <p14:creationId xmlns:p14="http://schemas.microsoft.com/office/powerpoint/2010/main" val="20294589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90FE3-A0C7-3AF3-9AF8-D91DCB83D4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68E21B-5768-91E9-366C-2EE10B509AEF}"/>
              </a:ext>
            </a:extLst>
          </p:cNvPr>
          <p:cNvSpPr>
            <a:spLocks noGrp="1"/>
          </p:cNvSpPr>
          <p:nvPr>
            <p:ph type="title"/>
          </p:nvPr>
        </p:nvSpPr>
        <p:spPr>
          <a:xfrm>
            <a:off x="571500" y="387767"/>
            <a:ext cx="8001000" cy="535200"/>
          </a:xfrm>
        </p:spPr>
        <p:txBody>
          <a:bodyPr>
            <a:noAutofit/>
          </a:bodyPr>
          <a:lstStyle/>
          <a:p>
            <a:r>
              <a:rPr lang="en-GB" sz="3600"/>
              <a:t>1.2 Time-based Media</a:t>
            </a:r>
          </a:p>
        </p:txBody>
      </p:sp>
      <p:sp>
        <p:nvSpPr>
          <p:cNvPr id="5" name="Content Placeholder 4">
            <a:extLst>
              <a:ext uri="{FF2B5EF4-FFF2-40B4-BE49-F238E27FC236}">
                <a16:creationId xmlns:a16="http://schemas.microsoft.com/office/drawing/2014/main" id="{ABF824D6-5ADA-3A54-63C8-1D2B2370E8DA}"/>
              </a:ext>
            </a:extLst>
          </p:cNvPr>
          <p:cNvSpPr>
            <a:spLocks noGrp="1"/>
          </p:cNvSpPr>
          <p:nvPr>
            <p:ph type="body" idx="1"/>
          </p:nvPr>
        </p:nvSpPr>
        <p:spPr>
          <a:xfrm>
            <a:off x="571500" y="1480224"/>
            <a:ext cx="4889142" cy="3181928"/>
          </a:xfrm>
        </p:spPr>
        <p:txBody>
          <a:bodyPr>
            <a:normAutofit fontScale="85000" lnSpcReduction="20000"/>
          </a:bodyPr>
          <a:lstStyle/>
          <a:p>
            <a:pPr marL="0" lvl="1" indent="0">
              <a:buClr>
                <a:schemeClr val="tx1"/>
              </a:buClr>
              <a:buNone/>
            </a:pPr>
            <a:r>
              <a:rPr lang="en-US" sz="1800" b="1"/>
              <a:t>Provide alternatives for time-based media.</a:t>
            </a:r>
          </a:p>
          <a:p>
            <a:pPr marL="285750" lvl="1" indent="-285750">
              <a:buClr>
                <a:schemeClr val="tx1"/>
              </a:buClr>
            </a:pPr>
            <a:r>
              <a:rPr lang="en-US" sz="1800"/>
              <a:t>Media should be accessible beyond audio and visuals alone</a:t>
            </a:r>
          </a:p>
          <a:p>
            <a:pPr marL="285750" lvl="1" indent="-285750">
              <a:buClr>
                <a:schemeClr val="tx1"/>
              </a:buClr>
            </a:pPr>
            <a:r>
              <a:rPr lang="en-US" sz="1800"/>
              <a:t>Captions and transcripts improve comprehension and flexibility</a:t>
            </a:r>
          </a:p>
          <a:p>
            <a:pPr marL="285750" lvl="1" indent="-285750">
              <a:buClr>
                <a:schemeClr val="tx1"/>
              </a:buClr>
            </a:pPr>
            <a:r>
              <a:rPr lang="en-US" sz="1800"/>
              <a:t>Alternatives support different environments and preferences</a:t>
            </a:r>
          </a:p>
          <a:p>
            <a:pPr marL="285750" lvl="1" indent="-285750">
              <a:buClr>
                <a:schemeClr val="tx1"/>
              </a:buClr>
            </a:pPr>
            <a:r>
              <a:rPr lang="en-US" sz="1800"/>
              <a:t>Synchronized media can create barriers without support</a:t>
            </a:r>
          </a:p>
          <a:p>
            <a:pPr marL="285750" lvl="1" indent="-285750">
              <a:buClr>
                <a:schemeClr val="tx1"/>
              </a:buClr>
            </a:pPr>
            <a:r>
              <a:rPr lang="en-US" sz="1800"/>
              <a:t>Supports Deaf, hard of hearing, blind, and neurodivergent users</a:t>
            </a:r>
          </a:p>
          <a:p>
            <a:pPr marL="285750" lvl="1" indent="-285750">
              <a:buClr>
                <a:schemeClr val="tx1"/>
              </a:buClr>
            </a:pPr>
            <a:r>
              <a:rPr lang="en-US" sz="1800"/>
              <a:t>WCAG SCs provide guardrails for captions and audio description</a:t>
            </a:r>
          </a:p>
        </p:txBody>
      </p:sp>
      <p:pic>
        <p:nvPicPr>
          <p:cNvPr id="14" name="Picture 13" descr="A black circular icon featuring a white rounded rectangle with the letters &quot;CC&quot; inside represents closed captions. This symbol indicates availability of subtitles or text for audio content to assist viewers with hearing impairments.">
            <a:extLst>
              <a:ext uri="{FF2B5EF4-FFF2-40B4-BE49-F238E27FC236}">
                <a16:creationId xmlns:a16="http://schemas.microsoft.com/office/drawing/2014/main" id="{500757D7-3943-67CF-2F20-2FB1A0958D3B}"/>
              </a:ext>
            </a:extLst>
          </p:cNvPr>
          <p:cNvPicPr>
            <a:picLocks noChangeAspect="1"/>
          </p:cNvPicPr>
          <p:nvPr/>
        </p:nvPicPr>
        <p:blipFill>
          <a:blip r:embed="rId3"/>
          <a:stretch>
            <a:fillRect/>
          </a:stretch>
        </p:blipFill>
        <p:spPr>
          <a:xfrm>
            <a:off x="5644116" y="655367"/>
            <a:ext cx="1593704" cy="1649713"/>
          </a:xfrm>
          <a:prstGeom prst="rect">
            <a:avLst/>
          </a:prstGeom>
        </p:spPr>
      </p:pic>
      <p:pic>
        <p:nvPicPr>
          <p:cNvPr id="16" name="Picture 15" descr="A black circular icon featuring white letters &quot;AD&quot; followed by three curved lines representing sound waves. This symbol indicates audio description availability for visual content.">
            <a:extLst>
              <a:ext uri="{FF2B5EF4-FFF2-40B4-BE49-F238E27FC236}">
                <a16:creationId xmlns:a16="http://schemas.microsoft.com/office/drawing/2014/main" id="{B44BF46F-3098-B6AD-0789-37AFDEA22F6C}"/>
              </a:ext>
            </a:extLst>
          </p:cNvPr>
          <p:cNvPicPr>
            <a:picLocks noChangeAspect="1"/>
          </p:cNvPicPr>
          <p:nvPr/>
        </p:nvPicPr>
        <p:blipFill>
          <a:blip r:embed="rId4"/>
          <a:stretch>
            <a:fillRect/>
          </a:stretch>
        </p:blipFill>
        <p:spPr>
          <a:xfrm>
            <a:off x="7237820" y="1319833"/>
            <a:ext cx="1634598" cy="1609450"/>
          </a:xfrm>
          <a:prstGeom prst="rect">
            <a:avLst/>
          </a:prstGeom>
        </p:spPr>
      </p:pic>
      <p:pic>
        <p:nvPicPr>
          <p:cNvPr id="18" name="Picture 17" descr="Icon depicting a document with horizontal lines representing text inside a black circular background. This graphic symbolizes availability of a text transcript for audio content.&#10;&#10;">
            <a:extLst>
              <a:ext uri="{FF2B5EF4-FFF2-40B4-BE49-F238E27FC236}">
                <a16:creationId xmlns:a16="http://schemas.microsoft.com/office/drawing/2014/main" id="{21365380-778C-8126-0713-9537FE19CB75}"/>
              </a:ext>
            </a:extLst>
          </p:cNvPr>
          <p:cNvPicPr>
            <a:picLocks noChangeAspect="1"/>
          </p:cNvPicPr>
          <p:nvPr/>
        </p:nvPicPr>
        <p:blipFill>
          <a:blip r:embed="rId5"/>
          <a:stretch>
            <a:fillRect/>
          </a:stretch>
        </p:blipFill>
        <p:spPr>
          <a:xfrm>
            <a:off x="5644116" y="2369713"/>
            <a:ext cx="1593704" cy="1672600"/>
          </a:xfrm>
          <a:prstGeom prst="rect">
            <a:avLst/>
          </a:prstGeom>
        </p:spPr>
      </p:pic>
      <p:pic>
        <p:nvPicPr>
          <p:cNvPr id="20" name="Picture 19" descr="A black circular icon featuring two white hands forming a gesture used in sign language. It represents the availability of sign language translation for audio content. ">
            <a:extLst>
              <a:ext uri="{FF2B5EF4-FFF2-40B4-BE49-F238E27FC236}">
                <a16:creationId xmlns:a16="http://schemas.microsoft.com/office/drawing/2014/main" id="{211E7909-CA4B-3FB3-33CC-E3F925F57F14}"/>
              </a:ext>
            </a:extLst>
          </p:cNvPr>
          <p:cNvPicPr>
            <a:picLocks noChangeAspect="1"/>
          </p:cNvPicPr>
          <p:nvPr/>
        </p:nvPicPr>
        <p:blipFill>
          <a:blip r:embed="rId6"/>
          <a:stretch>
            <a:fillRect/>
          </a:stretch>
        </p:blipFill>
        <p:spPr>
          <a:xfrm>
            <a:off x="7278714" y="2993916"/>
            <a:ext cx="1593704" cy="1629346"/>
          </a:xfrm>
          <a:prstGeom prst="rect">
            <a:avLst/>
          </a:prstGeom>
        </p:spPr>
      </p:pic>
    </p:spTree>
    <p:extLst>
      <p:ext uri="{BB962C8B-B14F-4D97-AF65-F5344CB8AC3E}">
        <p14:creationId xmlns:p14="http://schemas.microsoft.com/office/powerpoint/2010/main" val="25960976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13DEB-31C2-29FD-BB0E-ED3E707A54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FA8AFB-562A-53EF-5953-49A01FE3368F}"/>
              </a:ext>
            </a:extLst>
          </p:cNvPr>
          <p:cNvSpPr>
            <a:spLocks noGrp="1"/>
          </p:cNvSpPr>
          <p:nvPr>
            <p:ph type="title"/>
          </p:nvPr>
        </p:nvSpPr>
        <p:spPr>
          <a:xfrm>
            <a:off x="571500" y="423973"/>
            <a:ext cx="8001000" cy="535200"/>
          </a:xfrm>
        </p:spPr>
        <p:txBody>
          <a:bodyPr>
            <a:noAutofit/>
          </a:bodyPr>
          <a:lstStyle/>
          <a:p>
            <a:r>
              <a:rPr lang="en-US" sz="3600"/>
              <a:t>1.3 Adaptable</a:t>
            </a:r>
            <a:endParaRPr lang="en-GB" sz="3600"/>
          </a:p>
        </p:txBody>
      </p:sp>
      <p:sp>
        <p:nvSpPr>
          <p:cNvPr id="5" name="Content Placeholder 4">
            <a:extLst>
              <a:ext uri="{FF2B5EF4-FFF2-40B4-BE49-F238E27FC236}">
                <a16:creationId xmlns:a16="http://schemas.microsoft.com/office/drawing/2014/main" id="{4FD887D7-FCCB-8A8D-55C1-F9881FC03AFF}"/>
              </a:ext>
            </a:extLst>
          </p:cNvPr>
          <p:cNvSpPr>
            <a:spLocks noGrp="1"/>
          </p:cNvSpPr>
          <p:nvPr>
            <p:ph type="body" idx="1"/>
          </p:nvPr>
        </p:nvSpPr>
        <p:spPr>
          <a:xfrm>
            <a:off x="571501" y="1480224"/>
            <a:ext cx="4687869" cy="3156170"/>
          </a:xfrm>
        </p:spPr>
        <p:txBody>
          <a:bodyPr>
            <a:normAutofit fontScale="77500" lnSpcReduction="20000"/>
          </a:bodyPr>
          <a:lstStyle/>
          <a:p>
            <a:pPr marL="0" lvl="1" indent="0">
              <a:buClr>
                <a:schemeClr val="tx1"/>
              </a:buClr>
              <a:buNone/>
            </a:pPr>
            <a:r>
              <a:rPr lang="en-US" sz="1800" b="1"/>
              <a:t>Create content that can be presented in different ways without losing information or structure.</a:t>
            </a:r>
          </a:p>
          <a:p>
            <a:pPr marL="285750" lvl="1" indent="-285750">
              <a:buClr>
                <a:schemeClr val="tx1"/>
              </a:buClr>
            </a:pPr>
            <a:r>
              <a:rPr lang="en-US" sz="1800"/>
              <a:t>Structure should remain meaningful across different presentations</a:t>
            </a:r>
          </a:p>
          <a:p>
            <a:pPr marL="285750" lvl="1" indent="-285750">
              <a:buClr>
                <a:schemeClr val="tx1"/>
              </a:buClr>
            </a:pPr>
            <a:r>
              <a:rPr lang="en-US" sz="1800"/>
              <a:t>Semantic relationships support understanding and navigation</a:t>
            </a:r>
          </a:p>
          <a:p>
            <a:pPr marL="285750" lvl="1" indent="-285750">
              <a:buClr>
                <a:schemeClr val="tx1"/>
              </a:buClr>
            </a:pPr>
            <a:r>
              <a:rPr lang="en-US" sz="1800"/>
              <a:t>Content should adapt without losing information or functionality</a:t>
            </a:r>
          </a:p>
          <a:p>
            <a:pPr marL="285750" lvl="1" indent="-285750">
              <a:buClr>
                <a:schemeClr val="tx1"/>
              </a:buClr>
            </a:pPr>
            <a:r>
              <a:rPr lang="en-US" sz="1800"/>
              <a:t>Flexible layouts improve compatibility across devices and tools</a:t>
            </a:r>
          </a:p>
          <a:p>
            <a:pPr marL="285750" lvl="1" indent="-285750">
              <a:buClr>
                <a:schemeClr val="tx1"/>
              </a:buClr>
            </a:pPr>
            <a:r>
              <a:rPr lang="en-US" sz="1800"/>
              <a:t>Supports assistive technologies and responsive experiences</a:t>
            </a:r>
          </a:p>
          <a:p>
            <a:pPr marL="285750" lvl="1" indent="-285750">
              <a:buClr>
                <a:schemeClr val="tx1"/>
              </a:buClr>
            </a:pPr>
            <a:r>
              <a:rPr lang="en-US" sz="1800"/>
              <a:t>WCAG SCs provide guardrails for structure and relationships</a:t>
            </a:r>
          </a:p>
        </p:txBody>
      </p:sp>
      <p:grpSp>
        <p:nvGrpSpPr>
          <p:cNvPr id="15" name="Group 14">
            <a:extLst>
              <a:ext uri="{FF2B5EF4-FFF2-40B4-BE49-F238E27FC236}">
                <a16:creationId xmlns:a16="http://schemas.microsoft.com/office/drawing/2014/main" id="{00F9C005-0548-E1F2-73DB-15DC977A9047}"/>
              </a:ext>
              <a:ext uri="{C183D7F6-B498-43B3-948B-1728B52AA6E4}">
                <adec:decorative xmlns:adec="http://schemas.microsoft.com/office/drawing/2017/decorative" val="1"/>
              </a:ext>
            </a:extLst>
          </p:cNvPr>
          <p:cNvGrpSpPr/>
          <p:nvPr/>
        </p:nvGrpSpPr>
        <p:grpSpPr>
          <a:xfrm>
            <a:off x="5109726" y="1433581"/>
            <a:ext cx="3808811" cy="2348386"/>
            <a:chOff x="7243364" y="3118968"/>
            <a:chExt cx="4905472" cy="2900832"/>
          </a:xfrm>
        </p:grpSpPr>
        <p:pic>
          <p:nvPicPr>
            <p:cNvPr id="7" name="Picture 6" title="Amazon search with 'headphon..' in it and the drop down search results visible">
              <a:extLst>
                <a:ext uri="{FF2B5EF4-FFF2-40B4-BE49-F238E27FC236}">
                  <a16:creationId xmlns:a16="http://schemas.microsoft.com/office/drawing/2014/main" id="{CF3DD541-BEC0-63B6-4B02-001470181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364" y="3118968"/>
              <a:ext cx="4905472" cy="2900832"/>
            </a:xfrm>
            <a:prstGeom prst="rect">
              <a:avLst/>
            </a:prstGeom>
          </p:spPr>
        </p:pic>
        <p:pic>
          <p:nvPicPr>
            <p:cNvPr id="11" name="Picture 4">
              <a:extLst>
                <a:ext uri="{FF2B5EF4-FFF2-40B4-BE49-F238E27FC236}">
                  <a16:creationId xmlns:a16="http://schemas.microsoft.com/office/drawing/2014/main" id="{012C033E-A999-E052-01E6-10F6228B2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89"/>
            <a:stretch/>
          </p:blipFill>
          <p:spPr bwMode="auto">
            <a:xfrm>
              <a:off x="7817155" y="3276600"/>
              <a:ext cx="3757889"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descr="The BBC homepage on a laptop at 100% zoom. ">
            <a:extLst>
              <a:ext uri="{FF2B5EF4-FFF2-40B4-BE49-F238E27FC236}">
                <a16:creationId xmlns:a16="http://schemas.microsoft.com/office/drawing/2014/main" id="{317FB96C-9044-9747-70C0-8653080EC7BB}"/>
              </a:ext>
            </a:extLst>
          </p:cNvPr>
          <p:cNvPicPr>
            <a:picLocks noChangeAspect="1"/>
          </p:cNvPicPr>
          <p:nvPr/>
        </p:nvPicPr>
        <p:blipFill rotWithShape="1">
          <a:blip r:embed="rId5">
            <a:extLst>
              <a:ext uri="{28A0092B-C50C-407E-A947-70E740481C1C}">
                <a14:useLocalDpi xmlns:a14="http://schemas.microsoft.com/office/drawing/2010/main" val="0"/>
              </a:ext>
            </a:extLst>
          </a:blip>
          <a:srcRect b="91387"/>
          <a:stretch>
            <a:fillRect/>
          </a:stretch>
        </p:blipFill>
        <p:spPr>
          <a:xfrm>
            <a:off x="5551162" y="1561193"/>
            <a:ext cx="2917780" cy="1912333"/>
          </a:xfrm>
          <a:prstGeom prst="rect">
            <a:avLst/>
          </a:prstGeom>
        </p:spPr>
      </p:pic>
      <p:pic>
        <p:nvPicPr>
          <p:cNvPr id="2" name="Picture 1">
            <a:extLst>
              <a:ext uri="{FF2B5EF4-FFF2-40B4-BE49-F238E27FC236}">
                <a16:creationId xmlns:a16="http://schemas.microsoft.com/office/drawing/2014/main" id="{1D015C8D-1A3A-8291-7482-3D59E1A3FD5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1038" y="1759967"/>
            <a:ext cx="1340662" cy="2786274"/>
          </a:xfrm>
          <a:prstGeom prst="rect">
            <a:avLst/>
          </a:prstGeom>
        </p:spPr>
      </p:pic>
      <p:pic>
        <p:nvPicPr>
          <p:cNvPr id="18" name="Picture 17" descr="The BBC homepage on a mobile at 400% zoom. ">
            <a:extLst>
              <a:ext uri="{FF2B5EF4-FFF2-40B4-BE49-F238E27FC236}">
                <a16:creationId xmlns:a16="http://schemas.microsoft.com/office/drawing/2014/main" id="{E0FED485-1960-6872-9B01-722DE531459B}"/>
              </a:ext>
            </a:extLst>
          </p:cNvPr>
          <p:cNvPicPr>
            <a:picLocks noChangeAspect="1"/>
          </p:cNvPicPr>
          <p:nvPr/>
        </p:nvPicPr>
        <p:blipFill rotWithShape="1">
          <a:blip r:embed="rId7">
            <a:extLst>
              <a:ext uri="{28A0092B-C50C-407E-A947-70E740481C1C}">
                <a14:useLocalDpi xmlns:a14="http://schemas.microsoft.com/office/drawing/2010/main" val="0"/>
              </a:ext>
            </a:extLst>
          </a:blip>
          <a:srcRect b="85690"/>
          <a:stretch>
            <a:fillRect/>
          </a:stretch>
        </p:blipFill>
        <p:spPr>
          <a:xfrm>
            <a:off x="7481696" y="2210854"/>
            <a:ext cx="1119405" cy="1973473"/>
          </a:xfrm>
          <a:prstGeom prst="rect">
            <a:avLst/>
          </a:prstGeom>
        </p:spPr>
      </p:pic>
    </p:spTree>
    <p:extLst>
      <p:ext uri="{BB962C8B-B14F-4D97-AF65-F5344CB8AC3E}">
        <p14:creationId xmlns:p14="http://schemas.microsoft.com/office/powerpoint/2010/main" val="28252501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EDD9E-A0AE-E518-174B-B16CC14177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B04AE6-18CC-C945-FB05-F6F57CB98914}"/>
              </a:ext>
            </a:extLst>
          </p:cNvPr>
          <p:cNvSpPr>
            <a:spLocks noGrp="1"/>
          </p:cNvSpPr>
          <p:nvPr>
            <p:ph type="title"/>
          </p:nvPr>
        </p:nvSpPr>
        <p:spPr>
          <a:xfrm>
            <a:off x="571500" y="402981"/>
            <a:ext cx="8001000" cy="535200"/>
          </a:xfrm>
        </p:spPr>
        <p:txBody>
          <a:bodyPr>
            <a:noAutofit/>
          </a:bodyPr>
          <a:lstStyle/>
          <a:p>
            <a:r>
              <a:rPr lang="en-US" sz="3600"/>
              <a:t>1.4 Distinguishable</a:t>
            </a:r>
            <a:endParaRPr lang="en-GB" sz="3600"/>
          </a:p>
        </p:txBody>
      </p:sp>
      <p:sp>
        <p:nvSpPr>
          <p:cNvPr id="5" name="Content Placeholder 4">
            <a:extLst>
              <a:ext uri="{FF2B5EF4-FFF2-40B4-BE49-F238E27FC236}">
                <a16:creationId xmlns:a16="http://schemas.microsoft.com/office/drawing/2014/main" id="{57E86B87-17BA-8855-0B50-D6269D7F7801}"/>
              </a:ext>
            </a:extLst>
          </p:cNvPr>
          <p:cNvSpPr>
            <a:spLocks noGrp="1"/>
          </p:cNvSpPr>
          <p:nvPr>
            <p:ph type="body" idx="1"/>
          </p:nvPr>
        </p:nvSpPr>
        <p:spPr>
          <a:xfrm>
            <a:off x="571500" y="1480224"/>
            <a:ext cx="5571723" cy="3169049"/>
          </a:xfrm>
        </p:spPr>
        <p:txBody>
          <a:bodyPr>
            <a:normAutofit fontScale="92500" lnSpcReduction="10000"/>
          </a:bodyPr>
          <a:lstStyle/>
          <a:p>
            <a:pPr marL="0" lvl="1" indent="0">
              <a:buClr>
                <a:schemeClr val="tx1"/>
              </a:buClr>
              <a:buNone/>
            </a:pPr>
            <a:r>
              <a:rPr lang="en-US" sz="1800" b="1"/>
              <a:t>Make it easier for users to see and hear content, including separating foreground from background.</a:t>
            </a:r>
          </a:p>
          <a:p>
            <a:pPr marL="285750" lvl="1" indent="-285750">
              <a:buClr>
                <a:schemeClr val="tx1"/>
              </a:buClr>
            </a:pPr>
            <a:r>
              <a:rPr lang="en-US" sz="1800"/>
              <a:t>Important content should stand out clearly</a:t>
            </a:r>
          </a:p>
          <a:p>
            <a:pPr marL="285750" lvl="1" indent="-285750">
              <a:buClr>
                <a:schemeClr val="tx1"/>
              </a:buClr>
            </a:pPr>
            <a:r>
              <a:rPr lang="en-US" sz="1800"/>
              <a:t>Color alone should not communicate meaning</a:t>
            </a:r>
          </a:p>
          <a:p>
            <a:pPr marL="285750" lvl="1" indent="-285750">
              <a:buClr>
                <a:schemeClr val="tx1"/>
              </a:buClr>
            </a:pPr>
            <a:r>
              <a:rPr lang="en-US" sz="1800"/>
              <a:t>Good contrast improves readability and focus</a:t>
            </a:r>
          </a:p>
          <a:p>
            <a:pPr marL="285750" lvl="1" indent="-285750">
              <a:buClr>
                <a:schemeClr val="tx1"/>
              </a:buClr>
            </a:pPr>
            <a:r>
              <a:rPr lang="en-US" sz="1800"/>
              <a:t>Users need control over presentation and scaling</a:t>
            </a:r>
          </a:p>
          <a:p>
            <a:pPr marL="285750" lvl="1" indent="-285750">
              <a:buClr>
                <a:schemeClr val="tx1"/>
              </a:buClr>
            </a:pPr>
            <a:r>
              <a:rPr lang="en-US" sz="1800"/>
              <a:t>Supports low vision, ageing, and situational accessibility</a:t>
            </a:r>
          </a:p>
          <a:p>
            <a:pPr marL="285750" lvl="1" indent="-285750">
              <a:buClr>
                <a:schemeClr val="tx1"/>
              </a:buClr>
            </a:pPr>
            <a:r>
              <a:rPr lang="en-US" sz="1800"/>
              <a:t>WCAG SCs provide guardrails for visual and auditory clarity</a:t>
            </a:r>
          </a:p>
        </p:txBody>
      </p:sp>
      <p:grpSp>
        <p:nvGrpSpPr>
          <p:cNvPr id="8" name="Group 7" descr="Four rectangles with the text &quot;GOOD CONTRAST&quot; or &quot;BAD CONTRAST&quot; illustrating different color combinations: black on white, white on black, yellow on green, and grey on light grey. ">
            <a:extLst>
              <a:ext uri="{FF2B5EF4-FFF2-40B4-BE49-F238E27FC236}">
                <a16:creationId xmlns:a16="http://schemas.microsoft.com/office/drawing/2014/main" id="{C702E3ED-3A09-48FE-41A9-11DD648C79A8}"/>
              </a:ext>
            </a:extLst>
          </p:cNvPr>
          <p:cNvGrpSpPr/>
          <p:nvPr/>
        </p:nvGrpSpPr>
        <p:grpSpPr>
          <a:xfrm>
            <a:off x="6143223" y="931337"/>
            <a:ext cx="2717443" cy="3280826"/>
            <a:chOff x="6053070" y="836478"/>
            <a:chExt cx="2717443" cy="3280826"/>
          </a:xfrm>
        </p:grpSpPr>
        <p:sp>
          <p:nvSpPr>
            <p:cNvPr id="2" name="TextBox 1">
              <a:extLst>
                <a:ext uri="{FF2B5EF4-FFF2-40B4-BE49-F238E27FC236}">
                  <a16:creationId xmlns:a16="http://schemas.microsoft.com/office/drawing/2014/main" id="{3FB77EC1-EEC1-498D-77DE-AA3D3A4380A3}"/>
                </a:ext>
              </a:extLst>
            </p:cNvPr>
            <p:cNvSpPr txBox="1"/>
            <p:nvPr/>
          </p:nvSpPr>
          <p:spPr>
            <a:xfrm>
              <a:off x="6053070" y="836478"/>
              <a:ext cx="2717443" cy="732848"/>
            </a:xfrm>
            <a:prstGeom prst="rect">
              <a:avLst/>
            </a:prstGeom>
            <a:noFill/>
            <a:ln>
              <a:solidFill>
                <a:schemeClr val="tx2">
                  <a:lumMod val="10000"/>
                </a:schemeClr>
              </a:solidFill>
            </a:ln>
          </p:spPr>
          <p:txBody>
            <a:bodyPr wrap="square" tIns="180000" bIns="180000" rtlCol="0" anchor="ctr" anchorCtr="0">
              <a:spAutoFit/>
            </a:bodyPr>
            <a:lstStyle/>
            <a:p>
              <a:pPr algn="ctr"/>
              <a:r>
                <a:rPr lang="en-US" sz="2400">
                  <a:latin typeface="Aptos Black" panose="020B0004020202020204" pitchFamily="34" charset="0"/>
                </a:rPr>
                <a:t>GOOD CONTRAST</a:t>
              </a:r>
            </a:p>
          </p:txBody>
        </p:sp>
        <p:sp>
          <p:nvSpPr>
            <p:cNvPr id="3" name="TextBox 2">
              <a:extLst>
                <a:ext uri="{FF2B5EF4-FFF2-40B4-BE49-F238E27FC236}">
                  <a16:creationId xmlns:a16="http://schemas.microsoft.com/office/drawing/2014/main" id="{E50363AF-2426-AED7-E9BC-02E81118EF63}"/>
                </a:ext>
              </a:extLst>
            </p:cNvPr>
            <p:cNvSpPr txBox="1"/>
            <p:nvPr/>
          </p:nvSpPr>
          <p:spPr>
            <a:xfrm>
              <a:off x="6053070" y="1685804"/>
              <a:ext cx="2717443" cy="732848"/>
            </a:xfrm>
            <a:prstGeom prst="rect">
              <a:avLst/>
            </a:prstGeom>
            <a:solidFill>
              <a:srgbClr val="000000"/>
            </a:solidFill>
            <a:ln>
              <a:solidFill>
                <a:schemeClr val="tx2">
                  <a:lumMod val="10000"/>
                </a:schemeClr>
              </a:solidFill>
            </a:ln>
          </p:spPr>
          <p:txBody>
            <a:bodyPr wrap="square" tIns="180000" bIns="180000" rtlCol="0" anchor="ctr" anchorCtr="0">
              <a:spAutoFit/>
            </a:bodyPr>
            <a:lstStyle/>
            <a:p>
              <a:pPr algn="ctr"/>
              <a:r>
                <a:rPr lang="en-US" sz="2400">
                  <a:solidFill>
                    <a:schemeClr val="bg1"/>
                  </a:solidFill>
                  <a:latin typeface="Aptos Black" panose="020B0004020202020204" pitchFamily="34" charset="0"/>
                </a:rPr>
                <a:t>GOOD CONTRAST</a:t>
              </a:r>
            </a:p>
          </p:txBody>
        </p:sp>
        <p:sp>
          <p:nvSpPr>
            <p:cNvPr id="6" name="TextBox 5">
              <a:extLst>
                <a:ext uri="{FF2B5EF4-FFF2-40B4-BE49-F238E27FC236}">
                  <a16:creationId xmlns:a16="http://schemas.microsoft.com/office/drawing/2014/main" id="{4E0007FD-0E46-2B25-753C-D6AA11261998}"/>
                </a:ext>
              </a:extLst>
            </p:cNvPr>
            <p:cNvSpPr txBox="1"/>
            <p:nvPr/>
          </p:nvSpPr>
          <p:spPr>
            <a:xfrm>
              <a:off x="6053070" y="2535130"/>
              <a:ext cx="2717443" cy="732848"/>
            </a:xfrm>
            <a:prstGeom prst="rect">
              <a:avLst/>
            </a:prstGeom>
            <a:solidFill>
              <a:srgbClr val="92D050"/>
            </a:solidFill>
            <a:ln>
              <a:noFill/>
            </a:ln>
          </p:spPr>
          <p:txBody>
            <a:bodyPr wrap="square" tIns="180000" bIns="180000" rtlCol="0" anchor="ctr" anchorCtr="0">
              <a:spAutoFit/>
            </a:bodyPr>
            <a:lstStyle/>
            <a:p>
              <a:pPr algn="ctr"/>
              <a:r>
                <a:rPr lang="en-US" sz="2400">
                  <a:solidFill>
                    <a:srgbClr val="FFC000"/>
                  </a:solidFill>
                  <a:latin typeface="Aptos Black" panose="020B0004020202020204" pitchFamily="34" charset="0"/>
                </a:rPr>
                <a:t>BAD CONTRAST</a:t>
              </a:r>
            </a:p>
          </p:txBody>
        </p:sp>
        <p:sp>
          <p:nvSpPr>
            <p:cNvPr id="7" name="TextBox 6">
              <a:extLst>
                <a:ext uri="{FF2B5EF4-FFF2-40B4-BE49-F238E27FC236}">
                  <a16:creationId xmlns:a16="http://schemas.microsoft.com/office/drawing/2014/main" id="{2E5083FF-5A94-0F49-73DF-2F21222D8F07}"/>
                </a:ext>
              </a:extLst>
            </p:cNvPr>
            <p:cNvSpPr txBox="1"/>
            <p:nvPr/>
          </p:nvSpPr>
          <p:spPr>
            <a:xfrm>
              <a:off x="6053070" y="3384456"/>
              <a:ext cx="2717443" cy="732848"/>
            </a:xfrm>
            <a:prstGeom prst="rect">
              <a:avLst/>
            </a:prstGeom>
            <a:solidFill>
              <a:schemeClr val="bg1">
                <a:lumMod val="95000"/>
              </a:schemeClr>
            </a:solidFill>
            <a:ln>
              <a:noFill/>
            </a:ln>
          </p:spPr>
          <p:txBody>
            <a:bodyPr wrap="square" tIns="180000" bIns="180000" rtlCol="0" anchor="ctr" anchorCtr="0">
              <a:spAutoFit/>
            </a:bodyPr>
            <a:lstStyle/>
            <a:p>
              <a:pPr algn="ctr"/>
              <a:r>
                <a:rPr lang="en-US" sz="2400">
                  <a:solidFill>
                    <a:schemeClr val="bg1">
                      <a:lumMod val="85000"/>
                    </a:schemeClr>
                  </a:solidFill>
                  <a:latin typeface="Aptos Black" panose="020B0004020202020204" pitchFamily="34" charset="0"/>
                </a:rPr>
                <a:t>BAD CONTRAST</a:t>
              </a:r>
            </a:p>
          </p:txBody>
        </p:sp>
      </p:grpSp>
    </p:spTree>
    <p:extLst>
      <p:ext uri="{BB962C8B-B14F-4D97-AF65-F5344CB8AC3E}">
        <p14:creationId xmlns:p14="http://schemas.microsoft.com/office/powerpoint/2010/main" val="9036171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D873-53F6-CB79-E0EE-BBFBC6ED7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49274-C635-9557-B02D-90CE24EAE5A1}"/>
              </a:ext>
            </a:extLst>
          </p:cNvPr>
          <p:cNvSpPr>
            <a:spLocks noGrp="1"/>
          </p:cNvSpPr>
          <p:nvPr>
            <p:ph type="title"/>
          </p:nvPr>
        </p:nvSpPr>
        <p:spPr/>
        <p:txBody>
          <a:bodyPr/>
          <a:lstStyle/>
          <a:p>
            <a:r>
              <a:rPr lang="en-GB" sz="4050"/>
              <a:t>Operable UX</a:t>
            </a:r>
            <a:endParaRPr lang="en-US" sz="4050"/>
          </a:p>
        </p:txBody>
      </p:sp>
    </p:spTree>
    <p:extLst>
      <p:ext uri="{BB962C8B-B14F-4D97-AF65-F5344CB8AC3E}">
        <p14:creationId xmlns:p14="http://schemas.microsoft.com/office/powerpoint/2010/main" val="31587651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6E433-1E48-56B1-E4E1-A8E42A176A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916964-DF16-96BA-47D9-15852E8AA97C}"/>
              </a:ext>
            </a:extLst>
          </p:cNvPr>
          <p:cNvSpPr>
            <a:spLocks noGrp="1"/>
          </p:cNvSpPr>
          <p:nvPr>
            <p:ph type="title"/>
          </p:nvPr>
        </p:nvSpPr>
        <p:spPr>
          <a:xfrm>
            <a:off x="571500" y="500702"/>
            <a:ext cx="8001000" cy="535200"/>
          </a:xfrm>
        </p:spPr>
        <p:txBody>
          <a:bodyPr>
            <a:noAutofit/>
          </a:bodyPr>
          <a:lstStyle/>
          <a:p>
            <a:r>
              <a:rPr lang="en-US" sz="3600"/>
              <a:t>2.1 Keyboard Accessible</a:t>
            </a:r>
            <a:endParaRPr lang="en-GB" sz="3600"/>
          </a:p>
        </p:txBody>
      </p:sp>
      <p:sp>
        <p:nvSpPr>
          <p:cNvPr id="5" name="Content Placeholder 4">
            <a:extLst>
              <a:ext uri="{FF2B5EF4-FFF2-40B4-BE49-F238E27FC236}">
                <a16:creationId xmlns:a16="http://schemas.microsoft.com/office/drawing/2014/main" id="{E542D7E7-D855-482B-1AA9-7CFBC02B2F48}"/>
              </a:ext>
            </a:extLst>
          </p:cNvPr>
          <p:cNvSpPr>
            <a:spLocks noGrp="1"/>
          </p:cNvSpPr>
          <p:nvPr>
            <p:ph type="body" idx="1"/>
          </p:nvPr>
        </p:nvSpPr>
        <p:spPr>
          <a:xfrm>
            <a:off x="571500" y="1480224"/>
            <a:ext cx="4425503" cy="3259201"/>
          </a:xfrm>
        </p:spPr>
        <p:txBody>
          <a:bodyPr>
            <a:normAutofit fontScale="85000" lnSpcReduction="10000"/>
          </a:bodyPr>
          <a:lstStyle/>
          <a:p>
            <a:pPr marL="0" lvl="1" indent="0">
              <a:buClr>
                <a:schemeClr val="tx1"/>
              </a:buClr>
              <a:buNone/>
            </a:pPr>
            <a:r>
              <a:rPr lang="en-US" sz="1800" b="1"/>
              <a:t>Make all functionality available from a keyboard.</a:t>
            </a:r>
          </a:p>
          <a:p>
            <a:pPr marL="285750" lvl="1" indent="-285750">
              <a:buClr>
                <a:schemeClr val="tx1"/>
              </a:buClr>
            </a:pPr>
            <a:r>
              <a:rPr lang="en-GB" sz="1800">
                <a:solidFill>
                  <a:srgbClr val="003758"/>
                </a:solidFill>
              </a:rPr>
              <a:t>K</a:t>
            </a:r>
            <a:r>
              <a:rPr lang="en-US" sz="1800">
                <a:solidFill>
                  <a:srgbClr val="003758"/>
                </a:solidFill>
              </a:rPr>
              <a:t>eyboard access supports independent interaction</a:t>
            </a:r>
          </a:p>
          <a:p>
            <a:pPr marL="285750" lvl="1" indent="-285750">
              <a:buClr>
                <a:schemeClr val="tx1"/>
              </a:buClr>
            </a:pPr>
            <a:r>
              <a:rPr lang="en-US" sz="1800">
                <a:solidFill>
                  <a:srgbClr val="003758"/>
                </a:solidFill>
              </a:rPr>
              <a:t>Users should not rely on precise pointer control</a:t>
            </a:r>
          </a:p>
          <a:p>
            <a:pPr marL="285750" lvl="1" indent="-285750">
              <a:buClr>
                <a:schemeClr val="tx1"/>
              </a:buClr>
            </a:pPr>
            <a:r>
              <a:rPr lang="en-US" sz="1800">
                <a:solidFill>
                  <a:srgbClr val="003758"/>
                </a:solidFill>
              </a:rPr>
              <a:t>Clear focus and logical navigation improve orientation</a:t>
            </a:r>
          </a:p>
          <a:p>
            <a:pPr marL="285750" lvl="1" indent="-285750">
              <a:buClr>
                <a:schemeClr val="tx1"/>
              </a:buClr>
            </a:pPr>
            <a:r>
              <a:rPr lang="en-US" sz="1800">
                <a:solidFill>
                  <a:srgbClr val="003758"/>
                </a:solidFill>
              </a:rPr>
              <a:t>Consistent keyboard behavior supports efficiency and confidence</a:t>
            </a:r>
          </a:p>
          <a:p>
            <a:pPr marL="285750" lvl="1" indent="-285750">
              <a:buClr>
                <a:schemeClr val="tx1"/>
              </a:buClr>
            </a:pPr>
            <a:r>
              <a:rPr lang="en-US" sz="1800">
                <a:solidFill>
                  <a:srgbClr val="003758"/>
                </a:solidFill>
              </a:rPr>
              <a:t>Supports screen reader, motor-impaired, and power users</a:t>
            </a:r>
          </a:p>
          <a:p>
            <a:pPr marL="285750" lvl="1" indent="-285750">
              <a:buClr>
                <a:schemeClr val="tx1"/>
              </a:buClr>
            </a:pPr>
            <a:r>
              <a:rPr lang="en-US" sz="1800">
                <a:solidFill>
                  <a:srgbClr val="003758"/>
                </a:solidFill>
              </a:rPr>
              <a:t>WCAG SCs provide guardrails for keyboard interaction</a:t>
            </a:r>
          </a:p>
        </p:txBody>
      </p:sp>
      <p:pic>
        <p:nvPicPr>
          <p:cNvPr id="9" name="Graphic 8" descr="A white &quot;incorrect&quot; cross on a red circle.">
            <a:extLst>
              <a:ext uri="{FF2B5EF4-FFF2-40B4-BE49-F238E27FC236}">
                <a16:creationId xmlns:a16="http://schemas.microsoft.com/office/drawing/2014/main" id="{A250B4DE-D9E3-EB21-EAB9-93D29624363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65724" y="1480224"/>
            <a:ext cx="611089" cy="611089"/>
          </a:xfrm>
          <a:prstGeom prst="rect">
            <a:avLst/>
          </a:prstGeom>
        </p:spPr>
      </p:pic>
      <p:pic>
        <p:nvPicPr>
          <p:cNvPr id="6" name="Picture 5" descr="A website navigation bar with four menu options: Home, Products, Services, and Contact. The Products tab is highlighted with a barely visible light purple background, indicating it is the active or selected section.">
            <a:extLst>
              <a:ext uri="{FF2B5EF4-FFF2-40B4-BE49-F238E27FC236}">
                <a16:creationId xmlns:a16="http://schemas.microsoft.com/office/drawing/2014/main" id="{50EDD1AC-0C67-3E8B-DB25-4815C402841C}"/>
              </a:ext>
            </a:extLst>
          </p:cNvPr>
          <p:cNvPicPr>
            <a:picLocks noChangeAspect="1"/>
          </p:cNvPicPr>
          <p:nvPr/>
        </p:nvPicPr>
        <p:blipFill>
          <a:blip r:embed="rId4"/>
          <a:stretch>
            <a:fillRect/>
          </a:stretch>
        </p:blipFill>
        <p:spPr>
          <a:xfrm>
            <a:off x="5203064" y="2162805"/>
            <a:ext cx="3734873" cy="441539"/>
          </a:xfrm>
          <a:prstGeom prst="rect">
            <a:avLst/>
          </a:prstGeom>
        </p:spPr>
      </p:pic>
      <p:pic>
        <p:nvPicPr>
          <p:cNvPr id="10" name="Graphic 9" descr="A white &quot;correct&quot; checkmark on a green circle. ">
            <a:extLst>
              <a:ext uri="{FF2B5EF4-FFF2-40B4-BE49-F238E27FC236}">
                <a16:creationId xmlns:a16="http://schemas.microsoft.com/office/drawing/2014/main" id="{36F0B0D5-0FE1-85B6-96A2-AA26AE250D6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65724" y="2846153"/>
            <a:ext cx="611090" cy="611090"/>
          </a:xfrm>
          <a:prstGeom prst="rect">
            <a:avLst/>
          </a:prstGeom>
        </p:spPr>
      </p:pic>
      <p:pic>
        <p:nvPicPr>
          <p:cNvPr id="8" name="Picture 7" descr="Screenshot of a website navigation bar with four menu options: Home, Products, Services, and Contact. The Products tab is clearly highlighted with a white border and blue background, indicating it is the active selection.">
            <a:extLst>
              <a:ext uri="{FF2B5EF4-FFF2-40B4-BE49-F238E27FC236}">
                <a16:creationId xmlns:a16="http://schemas.microsoft.com/office/drawing/2014/main" id="{83C89B86-54E8-FBDA-8345-4F83D74A951A}"/>
              </a:ext>
            </a:extLst>
          </p:cNvPr>
          <p:cNvPicPr>
            <a:picLocks noChangeAspect="1"/>
          </p:cNvPicPr>
          <p:nvPr/>
        </p:nvPicPr>
        <p:blipFill>
          <a:blip r:embed="rId6"/>
          <a:stretch>
            <a:fillRect/>
          </a:stretch>
        </p:blipFill>
        <p:spPr>
          <a:xfrm>
            <a:off x="5203064" y="3492989"/>
            <a:ext cx="3734873" cy="427169"/>
          </a:xfrm>
          <a:prstGeom prst="rect">
            <a:avLst/>
          </a:prstGeom>
        </p:spPr>
      </p:pic>
    </p:spTree>
    <p:extLst>
      <p:ext uri="{BB962C8B-B14F-4D97-AF65-F5344CB8AC3E}">
        <p14:creationId xmlns:p14="http://schemas.microsoft.com/office/powerpoint/2010/main" val="150954776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F568-4AE6-81BB-7141-794F5CF456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707F20-593F-212C-DF3A-D59BBD8A397B}"/>
              </a:ext>
            </a:extLst>
          </p:cNvPr>
          <p:cNvSpPr>
            <a:spLocks noGrp="1"/>
          </p:cNvSpPr>
          <p:nvPr>
            <p:ph type="title"/>
          </p:nvPr>
        </p:nvSpPr>
        <p:spPr>
          <a:xfrm>
            <a:off x="571500" y="507106"/>
            <a:ext cx="8001000" cy="535200"/>
          </a:xfrm>
        </p:spPr>
        <p:txBody>
          <a:bodyPr>
            <a:noAutofit/>
          </a:bodyPr>
          <a:lstStyle/>
          <a:p>
            <a:r>
              <a:rPr lang="en-US" sz="3600"/>
              <a:t>2.2 Enough Time</a:t>
            </a:r>
            <a:endParaRPr lang="en-GB" sz="3600"/>
          </a:p>
        </p:txBody>
      </p:sp>
      <p:sp>
        <p:nvSpPr>
          <p:cNvPr id="5" name="Content Placeholder 4">
            <a:extLst>
              <a:ext uri="{FF2B5EF4-FFF2-40B4-BE49-F238E27FC236}">
                <a16:creationId xmlns:a16="http://schemas.microsoft.com/office/drawing/2014/main" id="{984BA3CC-A609-425B-6510-ABEEEA24FF1B}"/>
              </a:ext>
            </a:extLst>
          </p:cNvPr>
          <p:cNvSpPr>
            <a:spLocks noGrp="1"/>
          </p:cNvSpPr>
          <p:nvPr>
            <p:ph type="body" idx="1"/>
          </p:nvPr>
        </p:nvSpPr>
        <p:spPr>
          <a:xfrm>
            <a:off x="571501" y="1480224"/>
            <a:ext cx="4335350" cy="3156170"/>
          </a:xfrm>
        </p:spPr>
        <p:txBody>
          <a:bodyPr>
            <a:normAutofit fontScale="77500" lnSpcReduction="20000"/>
          </a:bodyPr>
          <a:lstStyle/>
          <a:p>
            <a:pPr marL="0" lvl="1" indent="0">
              <a:buClr>
                <a:schemeClr val="tx1"/>
              </a:buClr>
              <a:buNone/>
            </a:pPr>
            <a:r>
              <a:rPr lang="en-US" sz="1800" b="1"/>
              <a:t>Provide users enough time to read and use content.</a:t>
            </a:r>
          </a:p>
          <a:p>
            <a:pPr marL="285750" lvl="1" indent="-285750">
              <a:buClr>
                <a:schemeClr val="tx1"/>
              </a:buClr>
            </a:pPr>
            <a:r>
              <a:rPr lang="en-US" sz="1800"/>
              <a:t>Users need time to read, understand, and respond</a:t>
            </a:r>
          </a:p>
          <a:p>
            <a:pPr marL="257175" lvl="1" indent="-257175">
              <a:buClr>
                <a:schemeClr val="tx1"/>
              </a:buClr>
              <a:buFont typeface="Wingdings" panose="05000000000000000000" pitchFamily="2" charset="2"/>
              <a:buChar char="§"/>
            </a:pPr>
            <a:r>
              <a:rPr lang="en-US" sz="1800"/>
              <a:t>Time limits can create stress and increase errors</a:t>
            </a:r>
          </a:p>
          <a:p>
            <a:pPr marL="257175" lvl="1" indent="-257175">
              <a:buClr>
                <a:schemeClr val="tx1"/>
              </a:buClr>
              <a:buFont typeface="Wingdings" panose="05000000000000000000" pitchFamily="2" charset="2"/>
              <a:buChar char="§"/>
            </a:pPr>
            <a:r>
              <a:rPr lang="en-US" sz="1800"/>
              <a:t>Users should be able to pause, extend, or control timing</a:t>
            </a:r>
          </a:p>
          <a:p>
            <a:pPr marL="257175" lvl="1" indent="-257175">
              <a:buClr>
                <a:schemeClr val="tx1"/>
              </a:buClr>
              <a:buFont typeface="Wingdings" panose="05000000000000000000" pitchFamily="2" charset="2"/>
              <a:buChar char="§"/>
            </a:pPr>
            <a:r>
              <a:rPr lang="en-US" sz="1800"/>
              <a:t>Moving or updating content should not disrupt focus</a:t>
            </a:r>
          </a:p>
          <a:p>
            <a:pPr marL="257175" lvl="1" indent="-257175">
              <a:buClr>
                <a:schemeClr val="tx1"/>
              </a:buClr>
              <a:buFont typeface="Wingdings" panose="05000000000000000000" pitchFamily="2" charset="2"/>
              <a:buChar char="§"/>
            </a:pPr>
            <a:r>
              <a:rPr lang="en-US" sz="1800"/>
              <a:t>Supports users with cognitive, visual, and motor disabilities</a:t>
            </a:r>
          </a:p>
          <a:p>
            <a:pPr marL="257175" lvl="1" indent="-257175">
              <a:buClr>
                <a:schemeClr val="tx1"/>
              </a:buClr>
              <a:buFont typeface="Wingdings" panose="05000000000000000000" pitchFamily="2" charset="2"/>
              <a:buChar char="§"/>
            </a:pPr>
            <a:r>
              <a:rPr lang="en-US" sz="1800"/>
              <a:t>WCAG SCs provide guardrails for timing and motion control</a:t>
            </a:r>
          </a:p>
        </p:txBody>
      </p:sp>
      <p:pic>
        <p:nvPicPr>
          <p:cNvPr id="4098" name="Picture 2" descr="Hotel listing on Booking.com that includes several highlighted messages that read '2 people are looking at this moment', 'In high demand!', 'Booked 7 times in the last 24 hours', 'Great Value Today', 'Only 1 room left on our site!' and 'Risk free: You can cancel later, so lock in this great price today.' ">
            <a:extLst>
              <a:ext uri="{FF2B5EF4-FFF2-40B4-BE49-F238E27FC236}">
                <a16:creationId xmlns:a16="http://schemas.microsoft.com/office/drawing/2014/main" id="{CE9B67A8-FE76-E599-98E8-8D3C77316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640" y="1480224"/>
            <a:ext cx="3644721" cy="18871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0860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EBF5-E6D0-7895-CEEE-1C1986F91DB6}"/>
              </a:ext>
            </a:extLst>
          </p:cNvPr>
          <p:cNvSpPr>
            <a:spLocks noGrp="1"/>
          </p:cNvSpPr>
          <p:nvPr>
            <p:ph type="title"/>
          </p:nvPr>
        </p:nvSpPr>
        <p:spPr/>
        <p:txBody>
          <a:bodyPr/>
          <a:lstStyle/>
          <a:p>
            <a:r>
              <a:rPr lang="en-US"/>
              <a:t>Outline</a:t>
            </a:r>
          </a:p>
        </p:txBody>
      </p:sp>
      <p:sp>
        <p:nvSpPr>
          <p:cNvPr id="3" name="Text Placeholder 2">
            <a:extLst>
              <a:ext uri="{FF2B5EF4-FFF2-40B4-BE49-F238E27FC236}">
                <a16:creationId xmlns:a16="http://schemas.microsoft.com/office/drawing/2014/main" id="{CC5987B3-3AD5-8801-F77A-3BF48F995877}"/>
              </a:ext>
            </a:extLst>
          </p:cNvPr>
          <p:cNvSpPr>
            <a:spLocks noGrp="1"/>
          </p:cNvSpPr>
          <p:nvPr>
            <p:ph type="body" idx="1"/>
          </p:nvPr>
        </p:nvSpPr>
        <p:spPr/>
        <p:txBody>
          <a:bodyPr lIns="0" tIns="0"/>
          <a:lstStyle/>
          <a:p>
            <a:pPr marL="488950" indent="-342900">
              <a:buFont typeface="+mj-lt"/>
              <a:buAutoNum type="arabicPeriod"/>
            </a:pPr>
            <a:r>
              <a:rPr lang="en-US" sz="1800"/>
              <a:t>The relationship of technical accessibility and inclusive user experience</a:t>
            </a:r>
          </a:p>
          <a:p>
            <a:pPr marL="488950" indent="-342900">
              <a:buFont typeface="+mj-lt"/>
              <a:buAutoNum type="arabicPeriod"/>
            </a:pPr>
            <a:r>
              <a:rPr lang="en-US" sz="1800"/>
              <a:t>How the Web Content Accessibility Guidelines (WCAG) support inclusive user experience design</a:t>
            </a:r>
          </a:p>
          <a:p>
            <a:pPr marL="488950" indent="-342900">
              <a:buFont typeface="+mj-lt"/>
              <a:buAutoNum type="arabicPeriod"/>
            </a:pPr>
            <a:r>
              <a:rPr lang="en-US" sz="1800"/>
              <a:t>Optimizing accessibility processes for improved user experience</a:t>
            </a:r>
          </a:p>
          <a:p>
            <a:pPr marL="488950" indent="-342900">
              <a:buFont typeface="+mj-lt"/>
              <a:buAutoNum type="arabicPeriod"/>
            </a:pPr>
            <a:endParaRPr lang="en-US"/>
          </a:p>
          <a:p>
            <a:endParaRPr lang="en-US"/>
          </a:p>
          <a:p>
            <a:pPr marL="146050" indent="0">
              <a:buNone/>
            </a:pPr>
            <a:endParaRPr lang="en-US"/>
          </a:p>
        </p:txBody>
      </p:sp>
    </p:spTree>
    <p:extLst>
      <p:ext uri="{BB962C8B-B14F-4D97-AF65-F5344CB8AC3E}">
        <p14:creationId xmlns:p14="http://schemas.microsoft.com/office/powerpoint/2010/main" val="2318595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4FC7-71C6-1539-450E-4B028610E3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FE0E93-6D6B-EF4C-6617-E0BF7292691B}"/>
              </a:ext>
            </a:extLst>
          </p:cNvPr>
          <p:cNvSpPr>
            <a:spLocks noGrp="1"/>
          </p:cNvSpPr>
          <p:nvPr>
            <p:ph type="title"/>
          </p:nvPr>
        </p:nvSpPr>
        <p:spPr>
          <a:xfrm>
            <a:off x="571500" y="449998"/>
            <a:ext cx="8001000" cy="535200"/>
          </a:xfrm>
        </p:spPr>
        <p:txBody>
          <a:bodyPr>
            <a:noAutofit/>
          </a:bodyPr>
          <a:lstStyle/>
          <a:p>
            <a:r>
              <a:rPr lang="en-US" sz="3600"/>
              <a:t>2.3 Seizures and Physical Reactions</a:t>
            </a:r>
            <a:endParaRPr lang="en-GB" sz="3600"/>
          </a:p>
        </p:txBody>
      </p:sp>
      <p:sp>
        <p:nvSpPr>
          <p:cNvPr id="5" name="Content Placeholder 4">
            <a:extLst>
              <a:ext uri="{FF2B5EF4-FFF2-40B4-BE49-F238E27FC236}">
                <a16:creationId xmlns:a16="http://schemas.microsoft.com/office/drawing/2014/main" id="{14A3C7E6-056D-582A-A88C-40BC03549323}"/>
              </a:ext>
            </a:extLst>
          </p:cNvPr>
          <p:cNvSpPr>
            <a:spLocks noGrp="1"/>
          </p:cNvSpPr>
          <p:nvPr>
            <p:ph type="body" idx="1"/>
          </p:nvPr>
        </p:nvSpPr>
        <p:spPr>
          <a:xfrm>
            <a:off x="571500" y="1480223"/>
            <a:ext cx="5365661" cy="3213279"/>
          </a:xfrm>
        </p:spPr>
        <p:txBody>
          <a:bodyPr>
            <a:normAutofit fontScale="85000" lnSpcReduction="10000"/>
          </a:bodyPr>
          <a:lstStyle/>
          <a:p>
            <a:pPr marL="0" lvl="1" indent="0">
              <a:buClr>
                <a:schemeClr val="tx1"/>
              </a:buClr>
              <a:buNone/>
            </a:pPr>
            <a:r>
              <a:rPr lang="en-US" sz="1800" b="1"/>
              <a:t>Do not design content in a way that is known to cause seizures or physical reactions.</a:t>
            </a:r>
          </a:p>
          <a:p>
            <a:pPr marL="285750" lvl="1" indent="-285750">
              <a:buClr>
                <a:schemeClr val="tx1"/>
              </a:buClr>
            </a:pPr>
            <a:r>
              <a:rPr lang="en-US" sz="1800">
                <a:solidFill>
                  <a:srgbClr val="003758"/>
                </a:solidFill>
              </a:rPr>
              <a:t>Motion and flashing content can cause physical harm</a:t>
            </a:r>
          </a:p>
          <a:p>
            <a:pPr marL="285750" lvl="1" indent="-285750">
              <a:buClr>
                <a:schemeClr val="tx1"/>
              </a:buClr>
            </a:pPr>
            <a:r>
              <a:rPr lang="en-US" sz="1800">
                <a:solidFill>
                  <a:srgbClr val="003758"/>
                </a:solidFill>
              </a:rPr>
              <a:t>Users should feel safe interacting with digital products</a:t>
            </a:r>
          </a:p>
          <a:p>
            <a:pPr marL="285750" lvl="1" indent="-285750">
              <a:buClr>
                <a:schemeClr val="tx1"/>
              </a:buClr>
            </a:pPr>
            <a:r>
              <a:rPr lang="en-US" sz="1800">
                <a:solidFill>
                  <a:srgbClr val="003758"/>
                </a:solidFill>
              </a:rPr>
              <a:t>Unexpected animation can create distraction and discomfort</a:t>
            </a:r>
          </a:p>
          <a:p>
            <a:pPr marL="285750" lvl="1" indent="-285750">
              <a:buClr>
                <a:schemeClr val="tx1"/>
              </a:buClr>
            </a:pPr>
            <a:r>
              <a:rPr lang="en-US" sz="1800">
                <a:solidFill>
                  <a:srgbClr val="003758"/>
                </a:solidFill>
              </a:rPr>
              <a:t>Motion should support tasks rather than compete with them</a:t>
            </a:r>
          </a:p>
          <a:p>
            <a:pPr marL="285750" lvl="1" indent="-285750">
              <a:buClr>
                <a:schemeClr val="tx1"/>
              </a:buClr>
            </a:pPr>
            <a:r>
              <a:rPr lang="en-US" sz="1800">
                <a:solidFill>
                  <a:srgbClr val="003758"/>
                </a:solidFill>
              </a:rPr>
              <a:t>Supports users with vestibular disorders and photosensitivity</a:t>
            </a:r>
          </a:p>
          <a:p>
            <a:pPr marL="285750" lvl="1" indent="-285750">
              <a:buClr>
                <a:schemeClr val="tx1"/>
              </a:buClr>
            </a:pPr>
            <a:r>
              <a:rPr lang="en-US" sz="1800">
                <a:solidFill>
                  <a:srgbClr val="003758"/>
                </a:solidFill>
              </a:rPr>
              <a:t>WCAG SCs provide guardrails for flashing and motion</a:t>
            </a:r>
          </a:p>
        </p:txBody>
      </p:sp>
      <p:pic>
        <p:nvPicPr>
          <p:cNvPr id="7" name="Picture 6" descr="Photograph showing concentric ripples spreading outward on a calm water surface with a gradient of light blue to dark blue tones. The image captures the moment of disturbance, highlighting smooth circular waves and subtle reflections.">
            <a:extLst>
              <a:ext uri="{FF2B5EF4-FFF2-40B4-BE49-F238E27FC236}">
                <a16:creationId xmlns:a16="http://schemas.microsoft.com/office/drawing/2014/main" id="{B39B86E4-ACD7-8912-C498-798D13D22631}"/>
              </a:ext>
            </a:extLst>
          </p:cNvPr>
          <p:cNvPicPr>
            <a:picLocks noChangeAspect="1"/>
          </p:cNvPicPr>
          <p:nvPr/>
        </p:nvPicPr>
        <p:blipFill>
          <a:blip r:embed="rId3"/>
          <a:stretch>
            <a:fillRect/>
          </a:stretch>
        </p:blipFill>
        <p:spPr>
          <a:xfrm>
            <a:off x="6325123" y="1480223"/>
            <a:ext cx="2247377" cy="27440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16632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C410-B330-78D2-22F9-98B191445F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30F33B-9E19-E5D9-F5C7-DB0BB199C29E}"/>
              </a:ext>
            </a:extLst>
          </p:cNvPr>
          <p:cNvSpPr>
            <a:spLocks noGrp="1"/>
          </p:cNvSpPr>
          <p:nvPr>
            <p:ph type="title"/>
          </p:nvPr>
        </p:nvSpPr>
        <p:spPr>
          <a:xfrm>
            <a:off x="571500" y="406101"/>
            <a:ext cx="8001000" cy="535200"/>
          </a:xfrm>
        </p:spPr>
        <p:txBody>
          <a:bodyPr>
            <a:noAutofit/>
          </a:bodyPr>
          <a:lstStyle/>
          <a:p>
            <a:r>
              <a:rPr lang="en-US" sz="3600"/>
              <a:t>2.4 Navigable</a:t>
            </a:r>
            <a:endParaRPr lang="en-GB" sz="3600"/>
          </a:p>
        </p:txBody>
      </p:sp>
      <p:sp>
        <p:nvSpPr>
          <p:cNvPr id="5" name="Content Placeholder 4">
            <a:extLst>
              <a:ext uri="{FF2B5EF4-FFF2-40B4-BE49-F238E27FC236}">
                <a16:creationId xmlns:a16="http://schemas.microsoft.com/office/drawing/2014/main" id="{065EAE15-2AAB-A292-44E6-A6C63819AB63}"/>
              </a:ext>
            </a:extLst>
          </p:cNvPr>
          <p:cNvSpPr>
            <a:spLocks noGrp="1"/>
          </p:cNvSpPr>
          <p:nvPr>
            <p:ph type="body" idx="1"/>
          </p:nvPr>
        </p:nvSpPr>
        <p:spPr>
          <a:xfrm>
            <a:off x="571500" y="1480224"/>
            <a:ext cx="4399745" cy="3130413"/>
          </a:xfrm>
        </p:spPr>
        <p:txBody>
          <a:bodyPr>
            <a:normAutofit fontScale="85000" lnSpcReduction="20000"/>
          </a:bodyPr>
          <a:lstStyle/>
          <a:p>
            <a:pPr marL="0" lvl="1" indent="0">
              <a:buClr>
                <a:schemeClr val="tx1"/>
              </a:buClr>
              <a:buNone/>
            </a:pPr>
            <a:r>
              <a:rPr lang="en-US" sz="1800" b="1"/>
              <a:t>Provide ways to help users navigate, find content, and determine where they are.</a:t>
            </a:r>
          </a:p>
          <a:p>
            <a:pPr marL="285750" lvl="1" indent="-285750">
              <a:buClr>
                <a:schemeClr val="tx1"/>
              </a:buClr>
            </a:pPr>
            <a:r>
              <a:rPr lang="en-US" sz="1800">
                <a:solidFill>
                  <a:srgbClr val="003758"/>
                </a:solidFill>
              </a:rPr>
              <a:t>Clear navigation supports orientation and confidence</a:t>
            </a:r>
          </a:p>
          <a:p>
            <a:pPr marL="285750" lvl="1" indent="-285750">
              <a:buClr>
                <a:schemeClr val="tx1"/>
              </a:buClr>
            </a:pPr>
            <a:r>
              <a:rPr lang="en-US" sz="1800">
                <a:solidFill>
                  <a:srgbClr val="003758"/>
                </a:solidFill>
              </a:rPr>
              <a:t>Users should always know where they are</a:t>
            </a:r>
          </a:p>
          <a:p>
            <a:pPr marL="285750" lvl="1" indent="-285750">
              <a:buClr>
                <a:schemeClr val="tx1"/>
              </a:buClr>
            </a:pPr>
            <a:r>
              <a:rPr lang="en-US" sz="1800">
                <a:solidFill>
                  <a:srgbClr val="003758"/>
                </a:solidFill>
              </a:rPr>
              <a:t>Consistent structure improves efficiency and learnability</a:t>
            </a:r>
          </a:p>
          <a:p>
            <a:pPr marL="285750" lvl="1" indent="-285750">
              <a:buClr>
                <a:schemeClr val="tx1"/>
              </a:buClr>
            </a:pPr>
            <a:r>
              <a:rPr lang="en-US" sz="1800">
                <a:solidFill>
                  <a:srgbClr val="003758"/>
                </a:solidFill>
              </a:rPr>
              <a:t>Focus visibility and page structure aid navigation</a:t>
            </a:r>
          </a:p>
          <a:p>
            <a:pPr marL="285750" lvl="1" indent="-285750">
              <a:buClr>
                <a:schemeClr val="tx1"/>
              </a:buClr>
            </a:pPr>
            <a:r>
              <a:rPr lang="en-US" sz="1800">
                <a:solidFill>
                  <a:srgbClr val="003758"/>
                </a:solidFill>
              </a:rPr>
              <a:t>Supports screen reader, keyboard, and cognitive accessibility</a:t>
            </a:r>
          </a:p>
          <a:p>
            <a:pPr marL="285750" lvl="1" indent="-285750">
              <a:buClr>
                <a:schemeClr val="tx1"/>
              </a:buClr>
            </a:pPr>
            <a:r>
              <a:rPr lang="en-US" sz="1800">
                <a:solidFill>
                  <a:srgbClr val="003758"/>
                </a:solidFill>
              </a:rPr>
              <a:t>WCAG SCs provide guardrails for navigation and focus</a:t>
            </a:r>
          </a:p>
        </p:txBody>
      </p:sp>
      <p:pic>
        <p:nvPicPr>
          <p:cNvPr id="3" name="Picture 2" descr="Screenshot of a webpage from WCAG 2.2 Understanding Docs focused on &quot;Multiple Ways (Level AA)&quot; under SC 2.4.5, showing navigation tabs in red boxes at top and right side with sections like &quot;In Brief,&quot; &quot;Success Criterion,&quot; and &quot;Examples.&quot; The page explains goals, actions, and importance of providing multiple navigation options for users to access the same content.">
            <a:extLst>
              <a:ext uri="{FF2B5EF4-FFF2-40B4-BE49-F238E27FC236}">
                <a16:creationId xmlns:a16="http://schemas.microsoft.com/office/drawing/2014/main" id="{0076B751-2F2D-274A-D4A2-EF52409BD6AD}"/>
              </a:ext>
            </a:extLst>
          </p:cNvPr>
          <p:cNvPicPr>
            <a:picLocks noChangeAspect="1"/>
          </p:cNvPicPr>
          <p:nvPr/>
        </p:nvPicPr>
        <p:blipFill>
          <a:blip r:embed="rId3"/>
          <a:stretch>
            <a:fillRect/>
          </a:stretch>
        </p:blipFill>
        <p:spPr>
          <a:xfrm>
            <a:off x="5061398" y="1480224"/>
            <a:ext cx="3747737" cy="24796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422875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CF687-5183-F113-D8C6-4B85E3C3A7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D232E8-3281-E2AE-63E3-DEDE5B406DCE}"/>
              </a:ext>
            </a:extLst>
          </p:cNvPr>
          <p:cNvSpPr>
            <a:spLocks noGrp="1"/>
          </p:cNvSpPr>
          <p:nvPr>
            <p:ph type="title"/>
          </p:nvPr>
        </p:nvSpPr>
        <p:spPr>
          <a:xfrm>
            <a:off x="571500" y="465648"/>
            <a:ext cx="8001000" cy="535200"/>
          </a:xfrm>
        </p:spPr>
        <p:txBody>
          <a:bodyPr>
            <a:noAutofit/>
          </a:bodyPr>
          <a:lstStyle/>
          <a:p>
            <a:r>
              <a:rPr lang="en-US" sz="3600"/>
              <a:t>2.5 Input Modalities</a:t>
            </a:r>
            <a:endParaRPr lang="en-GB" sz="3600"/>
          </a:p>
        </p:txBody>
      </p:sp>
      <p:sp>
        <p:nvSpPr>
          <p:cNvPr id="5" name="Content Placeholder 4">
            <a:extLst>
              <a:ext uri="{FF2B5EF4-FFF2-40B4-BE49-F238E27FC236}">
                <a16:creationId xmlns:a16="http://schemas.microsoft.com/office/drawing/2014/main" id="{840849B6-1137-8D0D-754B-046D18593C8E}"/>
              </a:ext>
            </a:extLst>
          </p:cNvPr>
          <p:cNvSpPr>
            <a:spLocks noGrp="1"/>
          </p:cNvSpPr>
          <p:nvPr>
            <p:ph type="body" idx="1"/>
          </p:nvPr>
        </p:nvSpPr>
        <p:spPr>
          <a:xfrm>
            <a:off x="571500" y="1480224"/>
            <a:ext cx="4631565" cy="3349353"/>
          </a:xfrm>
        </p:spPr>
        <p:txBody>
          <a:bodyPr>
            <a:normAutofit fontScale="85000" lnSpcReduction="10000"/>
          </a:bodyPr>
          <a:lstStyle/>
          <a:p>
            <a:pPr marL="0" lvl="1" indent="0">
              <a:buClr>
                <a:schemeClr val="tx1"/>
              </a:buClr>
              <a:buNone/>
            </a:pPr>
            <a:r>
              <a:rPr lang="en-US" sz="1800" b="1"/>
              <a:t>Make it easier for users to operate functionality through various inputs beyond keyboard.</a:t>
            </a:r>
          </a:p>
          <a:p>
            <a:pPr marL="285750" lvl="1" indent="-285750">
              <a:buClr>
                <a:schemeClr val="tx1"/>
              </a:buClr>
            </a:pPr>
            <a:r>
              <a:rPr lang="en-US" sz="1800">
                <a:solidFill>
                  <a:srgbClr val="003758"/>
                </a:solidFill>
              </a:rPr>
              <a:t>Users interact through many different input methods</a:t>
            </a:r>
          </a:p>
          <a:p>
            <a:pPr marL="285750" lvl="1" indent="-285750">
              <a:buClr>
                <a:schemeClr val="tx1"/>
              </a:buClr>
            </a:pPr>
            <a:r>
              <a:rPr lang="en-US" sz="1800">
                <a:solidFill>
                  <a:srgbClr val="003758"/>
                </a:solidFill>
              </a:rPr>
              <a:t>Interfaces should support touch, voice, pointer, and gesture input</a:t>
            </a:r>
          </a:p>
          <a:p>
            <a:pPr marL="285750" lvl="1" indent="-285750">
              <a:buClr>
                <a:schemeClr val="tx1"/>
              </a:buClr>
            </a:pPr>
            <a:r>
              <a:rPr lang="en-US" sz="1800">
                <a:solidFill>
                  <a:srgbClr val="003758"/>
                </a:solidFill>
              </a:rPr>
              <a:t>Complex gestures can create unnecessary barriers</a:t>
            </a:r>
          </a:p>
          <a:p>
            <a:pPr marL="285750" lvl="1" indent="-285750">
              <a:buClr>
                <a:schemeClr val="tx1"/>
              </a:buClr>
            </a:pPr>
            <a:r>
              <a:rPr lang="en-US" sz="1800">
                <a:solidFill>
                  <a:srgbClr val="003758"/>
                </a:solidFill>
              </a:rPr>
              <a:t>Controls should be easy to activate accurately</a:t>
            </a:r>
          </a:p>
          <a:p>
            <a:pPr marL="285750" lvl="1" indent="-285750">
              <a:buClr>
                <a:schemeClr val="tx1"/>
              </a:buClr>
            </a:pPr>
            <a:r>
              <a:rPr lang="en-US" sz="1800">
                <a:solidFill>
                  <a:srgbClr val="003758"/>
                </a:solidFill>
              </a:rPr>
              <a:t>Supports mobile accessibility and motor accessibility</a:t>
            </a:r>
          </a:p>
          <a:p>
            <a:pPr marL="285750" lvl="1" indent="-285750">
              <a:buClr>
                <a:schemeClr val="tx1"/>
              </a:buClr>
            </a:pPr>
            <a:r>
              <a:rPr lang="en-US" sz="1800">
                <a:solidFill>
                  <a:srgbClr val="003758"/>
                </a:solidFill>
              </a:rPr>
              <a:t>WCAG SCs provide guardrails for flexible interaction</a:t>
            </a:r>
          </a:p>
        </p:txBody>
      </p:sp>
      <p:pic>
        <p:nvPicPr>
          <p:cNvPr id="7" name="Picture 6" descr="Two fingers point toward pairs of Save and Cancel buttons. One pair is large and well spaced; the other pair is smaller and placed close together, illustrating how target size and spacing affect touch accuracy.">
            <a:extLst>
              <a:ext uri="{FF2B5EF4-FFF2-40B4-BE49-F238E27FC236}">
                <a16:creationId xmlns:a16="http://schemas.microsoft.com/office/drawing/2014/main" id="{4081EC62-ABB0-A0B4-4F4A-4E6A85E54731}"/>
              </a:ext>
            </a:extLst>
          </p:cNvPr>
          <p:cNvPicPr>
            <a:picLocks noChangeAspect="1"/>
          </p:cNvPicPr>
          <p:nvPr/>
        </p:nvPicPr>
        <p:blipFill>
          <a:blip r:embed="rId3"/>
          <a:stretch>
            <a:fillRect/>
          </a:stretch>
        </p:blipFill>
        <p:spPr>
          <a:xfrm>
            <a:off x="5066968" y="1480223"/>
            <a:ext cx="3903569" cy="2602379"/>
          </a:xfrm>
          <a:prstGeom prst="rect">
            <a:avLst/>
          </a:prstGeom>
          <a:effectLst/>
        </p:spPr>
      </p:pic>
    </p:spTree>
    <p:extLst>
      <p:ext uri="{BB962C8B-B14F-4D97-AF65-F5344CB8AC3E}">
        <p14:creationId xmlns:p14="http://schemas.microsoft.com/office/powerpoint/2010/main" val="38152795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16B4E-1DD9-2017-2788-B8BC42149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41CEE9-B53B-F6EE-7575-551028FDB24B}"/>
              </a:ext>
            </a:extLst>
          </p:cNvPr>
          <p:cNvSpPr>
            <a:spLocks noGrp="1"/>
          </p:cNvSpPr>
          <p:nvPr>
            <p:ph type="title"/>
          </p:nvPr>
        </p:nvSpPr>
        <p:spPr/>
        <p:txBody>
          <a:bodyPr/>
          <a:lstStyle/>
          <a:p>
            <a:r>
              <a:rPr lang="en-GB" sz="4050"/>
              <a:t>Understandable UX</a:t>
            </a:r>
            <a:endParaRPr lang="en-US" sz="4050"/>
          </a:p>
        </p:txBody>
      </p:sp>
    </p:spTree>
    <p:extLst>
      <p:ext uri="{BB962C8B-B14F-4D97-AF65-F5344CB8AC3E}">
        <p14:creationId xmlns:p14="http://schemas.microsoft.com/office/powerpoint/2010/main" val="37660730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3944-AE90-72CB-04C3-BE2A8D79DC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B96D24-5BE8-4382-0D75-469764CD1A5B}"/>
              </a:ext>
            </a:extLst>
          </p:cNvPr>
          <p:cNvSpPr>
            <a:spLocks noGrp="1"/>
          </p:cNvSpPr>
          <p:nvPr>
            <p:ph type="title"/>
          </p:nvPr>
        </p:nvSpPr>
        <p:spPr>
          <a:xfrm>
            <a:off x="571500" y="452401"/>
            <a:ext cx="8001000" cy="535200"/>
          </a:xfrm>
        </p:spPr>
        <p:txBody>
          <a:bodyPr>
            <a:noAutofit/>
          </a:bodyPr>
          <a:lstStyle/>
          <a:p>
            <a:r>
              <a:rPr lang="en-US" sz="3600"/>
              <a:t>3.1 Readable</a:t>
            </a:r>
            <a:endParaRPr lang="en-GB" sz="3600"/>
          </a:p>
        </p:txBody>
      </p:sp>
      <p:sp>
        <p:nvSpPr>
          <p:cNvPr id="5" name="Content Placeholder 4">
            <a:extLst>
              <a:ext uri="{FF2B5EF4-FFF2-40B4-BE49-F238E27FC236}">
                <a16:creationId xmlns:a16="http://schemas.microsoft.com/office/drawing/2014/main" id="{54D54A11-BF10-79B0-E23D-DA7604BCC590}"/>
              </a:ext>
            </a:extLst>
          </p:cNvPr>
          <p:cNvSpPr>
            <a:spLocks noGrp="1"/>
          </p:cNvSpPr>
          <p:nvPr>
            <p:ph type="body" idx="1"/>
          </p:nvPr>
        </p:nvSpPr>
        <p:spPr>
          <a:xfrm>
            <a:off x="571500" y="1480224"/>
            <a:ext cx="5724658" cy="2943275"/>
          </a:xfrm>
        </p:spPr>
        <p:txBody>
          <a:bodyPr>
            <a:normAutofit fontScale="92500" lnSpcReduction="10000"/>
          </a:bodyPr>
          <a:lstStyle/>
          <a:p>
            <a:pPr marL="0" lvl="1" indent="0">
              <a:buClr>
                <a:schemeClr val="tx1"/>
              </a:buClr>
              <a:buNone/>
            </a:pPr>
            <a:r>
              <a:rPr lang="en-US" sz="1800" b="1"/>
              <a:t>Make text content readable and understandable.</a:t>
            </a:r>
          </a:p>
          <a:p>
            <a:pPr marL="285750" lvl="1" indent="-285750">
              <a:buClr>
                <a:schemeClr val="tx1"/>
              </a:buClr>
            </a:pPr>
            <a:r>
              <a:rPr lang="en-GB" sz="1800">
                <a:solidFill>
                  <a:srgbClr val="003758"/>
                </a:solidFill>
              </a:rPr>
              <a:t>Clear language supports confident task completion</a:t>
            </a:r>
          </a:p>
          <a:p>
            <a:pPr marL="285750" lvl="1" indent="-285750">
              <a:buClr>
                <a:schemeClr val="tx1"/>
              </a:buClr>
            </a:pPr>
            <a:r>
              <a:rPr lang="en-GB" sz="1800">
                <a:solidFill>
                  <a:srgbClr val="003758"/>
                </a:solidFill>
              </a:rPr>
              <a:t>Consistent wording reduces cognitive effort</a:t>
            </a:r>
          </a:p>
          <a:p>
            <a:pPr marL="285750" lvl="1" indent="-285750">
              <a:buClr>
                <a:schemeClr val="tx1"/>
              </a:buClr>
            </a:pPr>
            <a:r>
              <a:rPr lang="en-GB" sz="1800">
                <a:solidFill>
                  <a:srgbClr val="003758"/>
                </a:solidFill>
              </a:rPr>
              <a:t>Plain language improves comprehension and scanning</a:t>
            </a:r>
          </a:p>
          <a:p>
            <a:pPr marL="285750" lvl="1" indent="-285750">
              <a:buClr>
                <a:schemeClr val="tx1"/>
              </a:buClr>
            </a:pPr>
            <a:r>
              <a:rPr lang="en-GB" sz="1800">
                <a:solidFill>
                  <a:srgbClr val="003758"/>
                </a:solidFill>
              </a:rPr>
              <a:t>Explanations for jargon and abbreviations aid understanding</a:t>
            </a:r>
          </a:p>
          <a:p>
            <a:pPr marL="285750" lvl="1" indent="-285750">
              <a:buClr>
                <a:schemeClr val="tx1"/>
              </a:buClr>
            </a:pPr>
            <a:r>
              <a:rPr lang="en-GB" sz="1800">
                <a:solidFill>
                  <a:srgbClr val="003758"/>
                </a:solidFill>
              </a:rPr>
              <a:t>Supports users with different literacy, language, and cognitive needs</a:t>
            </a:r>
          </a:p>
          <a:p>
            <a:pPr marL="285750" lvl="1" indent="-285750">
              <a:buClr>
                <a:schemeClr val="tx1"/>
              </a:buClr>
            </a:pPr>
            <a:r>
              <a:rPr lang="en-GB" sz="1800">
                <a:solidFill>
                  <a:srgbClr val="003758"/>
                </a:solidFill>
              </a:rPr>
              <a:t>WCAG SCs provide measurable readability guardrails</a:t>
            </a:r>
            <a:endParaRPr lang="en-US" sz="1800">
              <a:solidFill>
                <a:srgbClr val="003758"/>
              </a:solidFill>
            </a:endParaRPr>
          </a:p>
        </p:txBody>
      </p:sp>
      <p:pic>
        <p:nvPicPr>
          <p:cNvPr id="7" name="Picture 6" descr="A screenshot showing two user authentication prompts for comparison. The top prompt, marked with a red X, features a red lock icon and a red &quot;OK&quot; button with text &quot;Authenticate your credentials to proceed,&quot; while the bottom prompt, marked with a green check, displays a green user icon and a blue &quot;Continue&quot; button with text &quot;Sign in to continue.&quot;">
            <a:extLst>
              <a:ext uri="{FF2B5EF4-FFF2-40B4-BE49-F238E27FC236}">
                <a16:creationId xmlns:a16="http://schemas.microsoft.com/office/drawing/2014/main" id="{F76A8B27-1132-9F2D-A2A6-3237333FB786}"/>
              </a:ext>
            </a:extLst>
          </p:cNvPr>
          <p:cNvPicPr>
            <a:picLocks noChangeAspect="1"/>
          </p:cNvPicPr>
          <p:nvPr/>
        </p:nvPicPr>
        <p:blipFill>
          <a:blip r:embed="rId3"/>
          <a:stretch>
            <a:fillRect/>
          </a:stretch>
        </p:blipFill>
        <p:spPr>
          <a:xfrm>
            <a:off x="6181860" y="504692"/>
            <a:ext cx="2756078" cy="4134115"/>
          </a:xfrm>
          <a:prstGeom prst="rect">
            <a:avLst/>
          </a:prstGeom>
        </p:spPr>
      </p:pic>
    </p:spTree>
    <p:extLst>
      <p:ext uri="{BB962C8B-B14F-4D97-AF65-F5344CB8AC3E}">
        <p14:creationId xmlns:p14="http://schemas.microsoft.com/office/powerpoint/2010/main" val="89469605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3856B-2F4F-7F5D-CB10-8B25F962FB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F03EDB-20E0-D3B3-CFC0-3E4C537D5922}"/>
              </a:ext>
            </a:extLst>
          </p:cNvPr>
          <p:cNvSpPr>
            <a:spLocks noGrp="1"/>
          </p:cNvSpPr>
          <p:nvPr>
            <p:ph type="title"/>
          </p:nvPr>
        </p:nvSpPr>
        <p:spPr>
          <a:xfrm>
            <a:off x="571500" y="394762"/>
            <a:ext cx="8001000" cy="535200"/>
          </a:xfrm>
        </p:spPr>
        <p:txBody>
          <a:bodyPr>
            <a:noAutofit/>
          </a:bodyPr>
          <a:lstStyle/>
          <a:p>
            <a:r>
              <a:rPr lang="en-US" sz="3600"/>
              <a:t>3.2 Predictable</a:t>
            </a:r>
            <a:endParaRPr lang="en-GB" sz="3600"/>
          </a:p>
        </p:txBody>
      </p:sp>
      <p:sp>
        <p:nvSpPr>
          <p:cNvPr id="5" name="Content Placeholder 4">
            <a:extLst>
              <a:ext uri="{FF2B5EF4-FFF2-40B4-BE49-F238E27FC236}">
                <a16:creationId xmlns:a16="http://schemas.microsoft.com/office/drawing/2014/main" id="{3F7BDDC9-3F9C-3183-1119-C1E86317E09A}"/>
              </a:ext>
            </a:extLst>
          </p:cNvPr>
          <p:cNvSpPr>
            <a:spLocks noGrp="1"/>
          </p:cNvSpPr>
          <p:nvPr>
            <p:ph type="body" idx="1"/>
          </p:nvPr>
        </p:nvSpPr>
        <p:spPr>
          <a:xfrm>
            <a:off x="571500" y="1480225"/>
            <a:ext cx="4502776" cy="2943275"/>
          </a:xfrm>
        </p:spPr>
        <p:txBody>
          <a:bodyPr>
            <a:normAutofit fontScale="85000" lnSpcReduction="20000"/>
          </a:bodyPr>
          <a:lstStyle/>
          <a:p>
            <a:pPr marL="0" lvl="1" indent="0">
              <a:buClr>
                <a:schemeClr val="tx1"/>
              </a:buClr>
              <a:buNone/>
            </a:pPr>
            <a:r>
              <a:rPr lang="en-US" sz="1800" b="1"/>
              <a:t>Make web pages appear and operate in predictable ways.</a:t>
            </a:r>
          </a:p>
          <a:p>
            <a:pPr marL="285750" lvl="1" indent="-285750">
              <a:buClr>
                <a:schemeClr val="tx1"/>
              </a:buClr>
            </a:pPr>
            <a:r>
              <a:rPr lang="en-US" sz="1800">
                <a:solidFill>
                  <a:srgbClr val="003758"/>
                </a:solidFill>
              </a:rPr>
              <a:t>Consistent interactions build user confidence</a:t>
            </a:r>
          </a:p>
          <a:p>
            <a:pPr marL="285750" lvl="1" indent="-285750">
              <a:buClr>
                <a:schemeClr val="tx1"/>
              </a:buClr>
            </a:pPr>
            <a:r>
              <a:rPr lang="en-US" sz="1800">
                <a:solidFill>
                  <a:srgbClr val="003758"/>
                </a:solidFill>
              </a:rPr>
              <a:t>Predictable behavior reduces cognitive effort</a:t>
            </a:r>
          </a:p>
          <a:p>
            <a:pPr marL="285750" lvl="1" indent="-285750">
              <a:buClr>
                <a:schemeClr val="tx1"/>
              </a:buClr>
            </a:pPr>
            <a:r>
              <a:rPr lang="en-US" sz="1800">
                <a:solidFill>
                  <a:srgbClr val="003758"/>
                </a:solidFill>
              </a:rPr>
              <a:t>Navigation and controls should behave as expected</a:t>
            </a:r>
          </a:p>
          <a:p>
            <a:pPr marL="285750" lvl="1" indent="-285750">
              <a:buClr>
                <a:schemeClr val="tx1"/>
              </a:buClr>
            </a:pPr>
            <a:r>
              <a:rPr lang="en-US" sz="1800">
                <a:solidFill>
                  <a:srgbClr val="003758"/>
                </a:solidFill>
              </a:rPr>
              <a:t>Unexpected changes can disrupt orientation and task flow</a:t>
            </a:r>
          </a:p>
          <a:p>
            <a:pPr marL="285750" lvl="1" indent="-285750">
              <a:buClr>
                <a:schemeClr val="tx1"/>
              </a:buClr>
            </a:pPr>
            <a:r>
              <a:rPr lang="en-US" sz="1800">
                <a:solidFill>
                  <a:srgbClr val="003758"/>
                </a:solidFill>
              </a:rPr>
              <a:t>Supports users with cognitive, visual, and motor disabilities</a:t>
            </a:r>
          </a:p>
          <a:p>
            <a:pPr marL="285750" lvl="1" indent="-285750">
              <a:buClr>
                <a:schemeClr val="tx1"/>
              </a:buClr>
            </a:pPr>
            <a:r>
              <a:rPr lang="en-US" sz="1800">
                <a:solidFill>
                  <a:srgbClr val="003758"/>
                </a:solidFill>
              </a:rPr>
              <a:t>WCAG SCs provide guardrails for consistent interaction patterns</a:t>
            </a:r>
          </a:p>
        </p:txBody>
      </p:sp>
      <p:pic>
        <p:nvPicPr>
          <p:cNvPr id="12" name="Graphic 11" descr="A white &quot;correct&quot; checkmark on a green circle. ">
            <a:extLst>
              <a:ext uri="{FF2B5EF4-FFF2-40B4-BE49-F238E27FC236}">
                <a16:creationId xmlns:a16="http://schemas.microsoft.com/office/drawing/2014/main" id="{552C3929-5CA9-008F-645E-9597A5EA86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44147" y="1856454"/>
            <a:ext cx="611090" cy="611090"/>
          </a:xfrm>
          <a:prstGeom prst="rect">
            <a:avLst/>
          </a:prstGeom>
        </p:spPr>
      </p:pic>
      <p:pic>
        <p:nvPicPr>
          <p:cNvPr id="3" name="Picture 2" descr="Screenshot of an outdoor gear website homepage, Northwind Outdoors, featuring a navigation bar with options Home, Products, About, Blog, and Contact. The page promotes quality hiking, camping, and exploring equipment with a &quot;Shop now&quot; button and a scenic background of a tent by a lake with mountains and trees.">
            <a:extLst>
              <a:ext uri="{FF2B5EF4-FFF2-40B4-BE49-F238E27FC236}">
                <a16:creationId xmlns:a16="http://schemas.microsoft.com/office/drawing/2014/main" id="{E724885F-5F8B-1B31-D065-8C44BEFB2971}"/>
              </a:ext>
            </a:extLst>
          </p:cNvPr>
          <p:cNvPicPr>
            <a:picLocks noChangeAspect="1"/>
          </p:cNvPicPr>
          <p:nvPr/>
        </p:nvPicPr>
        <p:blipFill>
          <a:blip r:embed="rId4"/>
          <a:stretch>
            <a:fillRect/>
          </a:stretch>
        </p:blipFill>
        <p:spPr>
          <a:xfrm>
            <a:off x="6109197" y="929962"/>
            <a:ext cx="2579213" cy="1385956"/>
          </a:xfrm>
          <a:prstGeom prst="rect">
            <a:avLst/>
          </a:prstGeom>
          <a:effectLst>
            <a:outerShdw blurRad="63500" sx="102000" sy="102000" algn="ctr" rotWithShape="0">
              <a:prstClr val="black">
                <a:alpha val="40000"/>
              </a:prstClr>
            </a:outerShdw>
          </a:effectLst>
        </p:spPr>
      </p:pic>
      <p:pic>
        <p:nvPicPr>
          <p:cNvPr id="7" name="Picture 6" descr="Screenshot of an e-commerce product page for outdoor gear from Northwind Outdoors, displaying a navigation menu and product filter options on the left. ">
            <a:extLst>
              <a:ext uri="{FF2B5EF4-FFF2-40B4-BE49-F238E27FC236}">
                <a16:creationId xmlns:a16="http://schemas.microsoft.com/office/drawing/2014/main" id="{54788BDF-2875-5799-56B6-78690F7BD54F}"/>
              </a:ext>
            </a:extLst>
          </p:cNvPr>
          <p:cNvPicPr>
            <a:picLocks noChangeAspect="1"/>
          </p:cNvPicPr>
          <p:nvPr/>
        </p:nvPicPr>
        <p:blipFill>
          <a:blip r:embed="rId5"/>
          <a:stretch>
            <a:fillRect/>
          </a:stretch>
        </p:blipFill>
        <p:spPr>
          <a:xfrm>
            <a:off x="5190187" y="498005"/>
            <a:ext cx="2579213" cy="1360219"/>
          </a:xfrm>
          <a:prstGeom prst="rect">
            <a:avLst/>
          </a:prstGeom>
          <a:effectLst>
            <a:outerShdw blurRad="63500" sx="102000" sy="102000" algn="ctr" rotWithShape="0">
              <a:prstClr val="black">
                <a:alpha val="40000"/>
              </a:prstClr>
            </a:outerShdw>
          </a:effectLst>
        </p:spPr>
      </p:pic>
      <p:pic>
        <p:nvPicPr>
          <p:cNvPr id="13" name="Graphic 12" descr="A white &quot;incorrect&quot; cross on a red circle. ">
            <a:extLst>
              <a:ext uri="{FF2B5EF4-FFF2-40B4-BE49-F238E27FC236}">
                <a16:creationId xmlns:a16="http://schemas.microsoft.com/office/drawing/2014/main" id="{644069EC-7EFC-ACB4-F5DF-27E6FBE9F9C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44148" y="4075600"/>
            <a:ext cx="611089" cy="611089"/>
          </a:xfrm>
          <a:prstGeom prst="rect">
            <a:avLst/>
          </a:prstGeom>
        </p:spPr>
      </p:pic>
      <p:pic>
        <p:nvPicPr>
          <p:cNvPr id="9" name="Picture 8" descr="Website homepage screenshot for Northwind Outdoors promoting outdoor gear. It features a scenic mountain and lake background with a tent, headline &quot;Gear for every adventure,&quot; a subheading about quality hiking and camping equipment, and a green &quot;Shop now&quot; button. The navigation is collapsed into a hamburger menu. ">
            <a:extLst>
              <a:ext uri="{FF2B5EF4-FFF2-40B4-BE49-F238E27FC236}">
                <a16:creationId xmlns:a16="http://schemas.microsoft.com/office/drawing/2014/main" id="{D7791E89-B053-1D99-D93B-F8D60703CA6C}"/>
              </a:ext>
            </a:extLst>
          </p:cNvPr>
          <p:cNvPicPr>
            <a:picLocks noChangeAspect="1"/>
          </p:cNvPicPr>
          <p:nvPr/>
        </p:nvPicPr>
        <p:blipFill>
          <a:blip r:embed="rId7"/>
          <a:stretch>
            <a:fillRect/>
          </a:stretch>
        </p:blipFill>
        <p:spPr>
          <a:xfrm>
            <a:off x="6109197" y="3145375"/>
            <a:ext cx="2579214" cy="1384514"/>
          </a:xfrm>
          <a:prstGeom prst="rect">
            <a:avLst/>
          </a:prstGeom>
          <a:effectLst>
            <a:outerShdw blurRad="63500" sx="102000" sy="102000" algn="ctr" rotWithShape="0">
              <a:prstClr val="black">
                <a:alpha val="40000"/>
              </a:prstClr>
            </a:outerShdw>
          </a:effectLst>
        </p:spPr>
      </p:pic>
      <p:pic>
        <p:nvPicPr>
          <p:cNvPr id="11" name="Picture 10" descr="Screenshot of an outdoor gear e-commerce webpage for Northwind Outdoors displaying product categories and three featured items:. Navigation bar includes links for Shop, Our Story, Resources, Contact, and a shopping cart icon, with categories listed on the left side.">
            <a:extLst>
              <a:ext uri="{FF2B5EF4-FFF2-40B4-BE49-F238E27FC236}">
                <a16:creationId xmlns:a16="http://schemas.microsoft.com/office/drawing/2014/main" id="{33E791BE-522A-279D-F2DC-FC8680C28B2E}"/>
              </a:ext>
            </a:extLst>
          </p:cNvPr>
          <p:cNvPicPr>
            <a:picLocks noChangeAspect="1"/>
          </p:cNvPicPr>
          <p:nvPr/>
        </p:nvPicPr>
        <p:blipFill>
          <a:blip r:embed="rId8"/>
          <a:stretch>
            <a:fillRect/>
          </a:stretch>
        </p:blipFill>
        <p:spPr>
          <a:xfrm>
            <a:off x="5190188" y="2713418"/>
            <a:ext cx="2579213" cy="13621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575324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87D1C-817F-EF66-2769-9343218F06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29B2A1-669C-029E-2303-24410A3A4E9D}"/>
              </a:ext>
            </a:extLst>
          </p:cNvPr>
          <p:cNvSpPr>
            <a:spLocks noGrp="1"/>
          </p:cNvSpPr>
          <p:nvPr>
            <p:ph type="title"/>
          </p:nvPr>
        </p:nvSpPr>
        <p:spPr>
          <a:xfrm>
            <a:off x="571501" y="380135"/>
            <a:ext cx="8001000" cy="535200"/>
          </a:xfrm>
        </p:spPr>
        <p:txBody>
          <a:bodyPr>
            <a:noAutofit/>
          </a:bodyPr>
          <a:lstStyle/>
          <a:p>
            <a:r>
              <a:rPr lang="en-US" sz="3600"/>
              <a:t>3.3 Input Assistance</a:t>
            </a:r>
            <a:endParaRPr lang="en-GB" sz="3600"/>
          </a:p>
        </p:txBody>
      </p:sp>
      <p:sp>
        <p:nvSpPr>
          <p:cNvPr id="5" name="Content Placeholder 4">
            <a:extLst>
              <a:ext uri="{FF2B5EF4-FFF2-40B4-BE49-F238E27FC236}">
                <a16:creationId xmlns:a16="http://schemas.microsoft.com/office/drawing/2014/main" id="{F5842265-82CA-61EE-2485-3D558D612737}"/>
              </a:ext>
            </a:extLst>
          </p:cNvPr>
          <p:cNvSpPr>
            <a:spLocks noGrp="1"/>
          </p:cNvSpPr>
          <p:nvPr>
            <p:ph type="body" idx="1"/>
          </p:nvPr>
        </p:nvSpPr>
        <p:spPr>
          <a:xfrm>
            <a:off x="571501" y="1480224"/>
            <a:ext cx="4798989" cy="3091776"/>
          </a:xfrm>
        </p:spPr>
        <p:txBody>
          <a:bodyPr>
            <a:normAutofit fontScale="85000" lnSpcReduction="10000"/>
          </a:bodyPr>
          <a:lstStyle/>
          <a:p>
            <a:pPr marL="0" lvl="1" indent="0">
              <a:buClr>
                <a:schemeClr val="tx1"/>
              </a:buClr>
              <a:buNone/>
            </a:pPr>
            <a:r>
              <a:rPr lang="en-US" sz="1800" b="1"/>
              <a:t>Help users avoid and correct mistakes.</a:t>
            </a:r>
          </a:p>
          <a:p>
            <a:pPr marL="285750" lvl="1" indent="-285750">
              <a:buClr>
                <a:schemeClr val="tx1"/>
              </a:buClr>
            </a:pPr>
            <a:r>
              <a:rPr lang="en-US" sz="1800"/>
              <a:t>Clear guidance supports accurate task completion</a:t>
            </a:r>
          </a:p>
          <a:p>
            <a:pPr marL="285750" lvl="1" indent="-285750">
              <a:buClr>
                <a:schemeClr val="tx1"/>
              </a:buClr>
            </a:pPr>
            <a:r>
              <a:rPr lang="en-US" sz="1800"/>
              <a:t>Helpful validation reduces frustration and abandonment</a:t>
            </a:r>
          </a:p>
          <a:p>
            <a:pPr marL="285750" lvl="1" indent="-285750">
              <a:buClr>
                <a:schemeClr val="tx1"/>
              </a:buClr>
            </a:pPr>
            <a:r>
              <a:rPr lang="en-US" sz="1800"/>
              <a:t>Errors should be easy to identify and recover from</a:t>
            </a:r>
          </a:p>
          <a:p>
            <a:pPr marL="285750" lvl="1" indent="-285750">
              <a:buClr>
                <a:schemeClr val="tx1"/>
              </a:buClr>
            </a:pPr>
            <a:r>
              <a:rPr lang="en-US" sz="1800"/>
              <a:t>Instructions and feedback should appear at the right time</a:t>
            </a:r>
          </a:p>
          <a:p>
            <a:pPr marL="285750" lvl="1" indent="-285750">
              <a:buClr>
                <a:schemeClr val="tx1"/>
              </a:buClr>
            </a:pPr>
            <a:r>
              <a:rPr lang="en-US" sz="1800"/>
              <a:t>Supports users with cognitive, visual, and motor disabilities</a:t>
            </a:r>
          </a:p>
          <a:p>
            <a:pPr marL="285750" lvl="1" indent="-285750">
              <a:buClr>
                <a:schemeClr val="tx1"/>
              </a:buClr>
            </a:pPr>
            <a:r>
              <a:rPr lang="en-US" sz="1800"/>
              <a:t>WCAG SCs provide guardrails for error prevention and recovery</a:t>
            </a:r>
          </a:p>
        </p:txBody>
      </p:sp>
      <p:pic>
        <p:nvPicPr>
          <p:cNvPr id="3" name="Picture 2" descr="Screenshot of a form input field labeled &quot;Date&quot; with a red error message box above it stating &quot;Invalid Input Please try again.&quot; The form includes an unhelpful  placeholder text &quot;Enter your date.&quot;">
            <a:extLst>
              <a:ext uri="{FF2B5EF4-FFF2-40B4-BE49-F238E27FC236}">
                <a16:creationId xmlns:a16="http://schemas.microsoft.com/office/drawing/2014/main" id="{067FF0D9-87CF-2337-5226-B0E69873130B}"/>
              </a:ext>
            </a:extLst>
          </p:cNvPr>
          <p:cNvPicPr>
            <a:picLocks noChangeAspect="1"/>
          </p:cNvPicPr>
          <p:nvPr/>
        </p:nvPicPr>
        <p:blipFill>
          <a:blip r:embed="rId3"/>
          <a:stretch>
            <a:fillRect/>
          </a:stretch>
        </p:blipFill>
        <p:spPr>
          <a:xfrm>
            <a:off x="5473290" y="571500"/>
            <a:ext cx="3454056" cy="2008844"/>
          </a:xfrm>
          <a:prstGeom prst="rect">
            <a:avLst/>
          </a:prstGeom>
        </p:spPr>
      </p:pic>
      <p:pic>
        <p:nvPicPr>
          <p:cNvPr id="9" name="Graphic 8" descr="A white &quot;incorrect&quot; cross on a red circle. ">
            <a:extLst>
              <a:ext uri="{FF2B5EF4-FFF2-40B4-BE49-F238E27FC236}">
                <a16:creationId xmlns:a16="http://schemas.microsoft.com/office/drawing/2014/main" id="{F3E7EDA4-7BE3-7EF7-8E5F-C734606A73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21210" y="2295672"/>
            <a:ext cx="611089" cy="611089"/>
          </a:xfrm>
          <a:prstGeom prst="rect">
            <a:avLst/>
          </a:prstGeom>
        </p:spPr>
      </p:pic>
      <p:pic>
        <p:nvPicPr>
          <p:cNvPr id="7" name="Picture 6" descr="Screenshot of a form field labeled &quot;Date of Birth (DD / MM / YYYY)&quot; showing an input error for the year entered as &quot;95&quot; instead of a 4-digit year. A red border and exclamation icon highlight the error, with a red validation message below stating &quot;Please enter a 4-digit year (e.g., 1995).&quot;">
            <a:extLst>
              <a:ext uri="{FF2B5EF4-FFF2-40B4-BE49-F238E27FC236}">
                <a16:creationId xmlns:a16="http://schemas.microsoft.com/office/drawing/2014/main" id="{2A7A2E07-2099-B4EA-A85A-737754B37935}"/>
              </a:ext>
            </a:extLst>
          </p:cNvPr>
          <p:cNvPicPr>
            <a:picLocks noChangeAspect="1"/>
          </p:cNvPicPr>
          <p:nvPr/>
        </p:nvPicPr>
        <p:blipFill>
          <a:blip r:embed="rId5"/>
          <a:stretch>
            <a:fillRect/>
          </a:stretch>
        </p:blipFill>
        <p:spPr>
          <a:xfrm>
            <a:off x="5483195" y="3026112"/>
            <a:ext cx="3434245" cy="1210069"/>
          </a:xfrm>
          <a:prstGeom prst="rect">
            <a:avLst/>
          </a:prstGeom>
        </p:spPr>
      </p:pic>
      <p:pic>
        <p:nvPicPr>
          <p:cNvPr id="8" name="Graphic 7" descr="A white &quot;correct&quot; checkmark on a green circle. ">
            <a:extLst>
              <a:ext uri="{FF2B5EF4-FFF2-40B4-BE49-F238E27FC236}">
                <a16:creationId xmlns:a16="http://schemas.microsoft.com/office/drawing/2014/main" id="{69932FF8-F662-4821-878D-2F2092AC40A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21210" y="3930636"/>
            <a:ext cx="611090" cy="611090"/>
          </a:xfrm>
          <a:prstGeom prst="rect">
            <a:avLst/>
          </a:prstGeom>
        </p:spPr>
      </p:pic>
    </p:spTree>
    <p:extLst>
      <p:ext uri="{BB962C8B-B14F-4D97-AF65-F5344CB8AC3E}">
        <p14:creationId xmlns:p14="http://schemas.microsoft.com/office/powerpoint/2010/main" val="412307266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E0032-C914-54EF-C632-1D4A0E9FA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C0251-6E98-06A3-1CD4-49A0D785EEB2}"/>
              </a:ext>
            </a:extLst>
          </p:cNvPr>
          <p:cNvSpPr>
            <a:spLocks noGrp="1"/>
          </p:cNvSpPr>
          <p:nvPr>
            <p:ph type="title"/>
          </p:nvPr>
        </p:nvSpPr>
        <p:spPr/>
        <p:txBody>
          <a:bodyPr/>
          <a:lstStyle/>
          <a:p>
            <a:r>
              <a:rPr lang="en-GB" sz="4050"/>
              <a:t>Robust UX</a:t>
            </a:r>
            <a:endParaRPr lang="en-US" sz="4050"/>
          </a:p>
        </p:txBody>
      </p:sp>
    </p:spTree>
    <p:extLst>
      <p:ext uri="{BB962C8B-B14F-4D97-AF65-F5344CB8AC3E}">
        <p14:creationId xmlns:p14="http://schemas.microsoft.com/office/powerpoint/2010/main" val="40234752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C735A-C3D3-9BC9-864A-06BA4C12898B}"/>
            </a:ext>
          </a:extLst>
        </p:cNvPr>
        <p:cNvGrpSpPr/>
        <p:nvPr/>
      </p:nvGrpSpPr>
      <p:grpSpPr>
        <a:xfrm>
          <a:off x="0" y="0"/>
          <a:ext cx="0" cy="0"/>
          <a:chOff x="0" y="0"/>
          <a:chExt cx="0" cy="0"/>
        </a:xfrm>
      </p:grpSpPr>
      <p:pic>
        <p:nvPicPr>
          <p:cNvPr id="3" name="Picture 2" descr="Huge old green tree with visible spread roots">
            <a:extLst>
              <a:ext uri="{FF2B5EF4-FFF2-40B4-BE49-F238E27FC236}">
                <a16:creationId xmlns:a16="http://schemas.microsoft.com/office/drawing/2014/main" id="{A1E3F624-03BF-D409-E24F-20B33E8234A5}"/>
              </a:ext>
            </a:extLst>
          </p:cNvPr>
          <p:cNvPicPr>
            <a:picLocks noChangeAspect="1"/>
          </p:cNvPicPr>
          <p:nvPr/>
        </p:nvPicPr>
        <p:blipFill>
          <a:blip r:embed="rId3"/>
          <a:stretch>
            <a:fillRect/>
          </a:stretch>
        </p:blipFill>
        <p:spPr>
          <a:xfrm>
            <a:off x="4253518" y="720000"/>
            <a:ext cx="4890482" cy="3629428"/>
          </a:xfrm>
          <a:prstGeom prst="rect">
            <a:avLst/>
          </a:prstGeom>
        </p:spPr>
      </p:pic>
      <p:sp>
        <p:nvSpPr>
          <p:cNvPr id="4" name="Title 3">
            <a:extLst>
              <a:ext uri="{FF2B5EF4-FFF2-40B4-BE49-F238E27FC236}">
                <a16:creationId xmlns:a16="http://schemas.microsoft.com/office/drawing/2014/main" id="{87174ECA-4349-FDBF-DE94-82E8D8464BC2}"/>
              </a:ext>
            </a:extLst>
          </p:cNvPr>
          <p:cNvSpPr>
            <a:spLocks noGrp="1"/>
          </p:cNvSpPr>
          <p:nvPr>
            <p:ph type="title"/>
          </p:nvPr>
        </p:nvSpPr>
        <p:spPr>
          <a:xfrm>
            <a:off x="571500" y="343971"/>
            <a:ext cx="8001000" cy="535200"/>
          </a:xfrm>
        </p:spPr>
        <p:txBody>
          <a:bodyPr>
            <a:noAutofit/>
          </a:bodyPr>
          <a:lstStyle/>
          <a:p>
            <a:r>
              <a:rPr lang="en-US" sz="3600"/>
              <a:t>4.1 Compatible</a:t>
            </a:r>
            <a:endParaRPr lang="en-GB" sz="3600"/>
          </a:p>
        </p:txBody>
      </p:sp>
      <p:sp>
        <p:nvSpPr>
          <p:cNvPr id="5" name="Content Placeholder 4">
            <a:extLst>
              <a:ext uri="{FF2B5EF4-FFF2-40B4-BE49-F238E27FC236}">
                <a16:creationId xmlns:a16="http://schemas.microsoft.com/office/drawing/2014/main" id="{B3F361E0-B30D-B9AB-E22B-908DEB6A1852}"/>
              </a:ext>
            </a:extLst>
          </p:cNvPr>
          <p:cNvSpPr>
            <a:spLocks noGrp="1"/>
          </p:cNvSpPr>
          <p:nvPr>
            <p:ph type="body" idx="1"/>
          </p:nvPr>
        </p:nvSpPr>
        <p:spPr>
          <a:xfrm>
            <a:off x="571500" y="1480224"/>
            <a:ext cx="4792070" cy="3228254"/>
          </a:xfrm>
        </p:spPr>
        <p:txBody>
          <a:bodyPr>
            <a:normAutofit fontScale="85000" lnSpcReduction="20000"/>
          </a:bodyPr>
          <a:lstStyle/>
          <a:p>
            <a:pPr marL="0" lvl="1" indent="0">
              <a:buClr>
                <a:schemeClr val="tx1"/>
              </a:buClr>
              <a:buNone/>
            </a:pPr>
            <a:r>
              <a:rPr lang="en-US" sz="1800" b="1"/>
              <a:t>Maximize compatibility with current and future user agents, including assistive technologies.</a:t>
            </a:r>
          </a:p>
          <a:p>
            <a:pPr marL="285750" lvl="1" indent="-285750">
              <a:buClr>
                <a:schemeClr val="tx1"/>
              </a:buClr>
            </a:pPr>
            <a:r>
              <a:rPr lang="en-US" sz="1800">
                <a:solidFill>
                  <a:srgbClr val="003758"/>
                </a:solidFill>
              </a:rPr>
              <a:t>Reliable code supports reliable user experiences</a:t>
            </a:r>
          </a:p>
          <a:p>
            <a:pPr marL="285750" lvl="1" indent="-285750">
              <a:buClr>
                <a:schemeClr val="tx1"/>
              </a:buClr>
            </a:pPr>
            <a:r>
              <a:rPr lang="en-US" sz="1800">
                <a:solidFill>
                  <a:srgbClr val="003758"/>
                </a:solidFill>
              </a:rPr>
              <a:t>Semantic markup improves compatibility and interoperability</a:t>
            </a:r>
          </a:p>
          <a:p>
            <a:pPr marL="285750" lvl="1" indent="-285750">
              <a:buClr>
                <a:schemeClr val="tx1"/>
              </a:buClr>
            </a:pPr>
            <a:r>
              <a:rPr lang="en-US" sz="1800">
                <a:solidFill>
                  <a:srgbClr val="003758"/>
                </a:solidFill>
              </a:rPr>
              <a:t>Assistive technologies depend on predictable programmatic information</a:t>
            </a:r>
          </a:p>
          <a:p>
            <a:pPr marL="285750" lvl="1" indent="-285750">
              <a:buClr>
                <a:schemeClr val="tx1"/>
              </a:buClr>
            </a:pPr>
            <a:r>
              <a:rPr lang="en-US" sz="1800">
                <a:solidFill>
                  <a:srgbClr val="003758"/>
                </a:solidFill>
              </a:rPr>
              <a:t>Accessible foundations improve resilience and adaptability</a:t>
            </a:r>
          </a:p>
          <a:p>
            <a:pPr marL="285750" lvl="1" indent="-285750">
              <a:buClr>
                <a:schemeClr val="tx1"/>
              </a:buClr>
            </a:pPr>
            <a:r>
              <a:rPr lang="en-US" sz="1800">
                <a:solidFill>
                  <a:srgbClr val="003758"/>
                </a:solidFill>
              </a:rPr>
              <a:t>Supports long-term usability across technologies and platforms</a:t>
            </a:r>
          </a:p>
          <a:p>
            <a:pPr marL="285750" lvl="1" indent="-285750">
              <a:buClr>
                <a:schemeClr val="tx1"/>
              </a:buClr>
            </a:pPr>
            <a:r>
              <a:rPr lang="en-US" sz="1800">
                <a:solidFill>
                  <a:srgbClr val="003758"/>
                </a:solidFill>
              </a:rPr>
              <a:t>WCAG SCs provide guardrails for compatibility and interoperability</a:t>
            </a:r>
          </a:p>
        </p:txBody>
      </p:sp>
    </p:spTree>
    <p:extLst>
      <p:ext uri="{BB962C8B-B14F-4D97-AF65-F5344CB8AC3E}">
        <p14:creationId xmlns:p14="http://schemas.microsoft.com/office/powerpoint/2010/main" val="7326558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2A20D-A35A-1978-9DE6-4166C16A3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644EE-D1C6-1F91-5120-A1C77F38BF04}"/>
              </a:ext>
            </a:extLst>
          </p:cNvPr>
          <p:cNvSpPr>
            <a:spLocks noGrp="1"/>
          </p:cNvSpPr>
          <p:nvPr>
            <p:ph type="title"/>
          </p:nvPr>
        </p:nvSpPr>
        <p:spPr>
          <a:xfrm>
            <a:off x="571499" y="1565328"/>
            <a:ext cx="7333248" cy="1006421"/>
          </a:xfrm>
        </p:spPr>
        <p:txBody>
          <a:bodyPr anchor="b"/>
          <a:lstStyle/>
          <a:p>
            <a:r>
              <a:rPr lang="en-US" sz="3600">
                <a:solidFill>
                  <a:schemeClr val="bg1"/>
                </a:solidFill>
              </a:rPr>
              <a:t>3. Integrating accessibility into UX processes</a:t>
            </a:r>
          </a:p>
        </p:txBody>
      </p:sp>
    </p:spTree>
    <p:extLst>
      <p:ext uri="{BB962C8B-B14F-4D97-AF65-F5344CB8AC3E}">
        <p14:creationId xmlns:p14="http://schemas.microsoft.com/office/powerpoint/2010/main" val="30251405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1F114-8D57-EAB0-8677-9CC33469E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E8356-27B5-2A82-A4F5-E779830BF36A}"/>
              </a:ext>
            </a:extLst>
          </p:cNvPr>
          <p:cNvSpPr>
            <a:spLocks noGrp="1"/>
          </p:cNvSpPr>
          <p:nvPr>
            <p:ph type="title"/>
          </p:nvPr>
        </p:nvSpPr>
        <p:spPr>
          <a:xfrm>
            <a:off x="571499" y="1565328"/>
            <a:ext cx="7713185" cy="1006421"/>
          </a:xfrm>
        </p:spPr>
        <p:txBody>
          <a:bodyPr anchor="b"/>
          <a:lstStyle/>
          <a:p>
            <a:r>
              <a:rPr lang="en-US" sz="4000">
                <a:solidFill>
                  <a:schemeClr val="bg1"/>
                </a:solidFill>
              </a:rPr>
              <a:t>1. Technical accessibility and inclusive user experience</a:t>
            </a:r>
          </a:p>
        </p:txBody>
      </p:sp>
    </p:spTree>
    <p:extLst>
      <p:ext uri="{BB962C8B-B14F-4D97-AF65-F5344CB8AC3E}">
        <p14:creationId xmlns:p14="http://schemas.microsoft.com/office/powerpoint/2010/main" val="215385664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2A76-30FE-F6F7-FD17-6C7BCF71F6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F76169-B105-3E9C-BAF6-8647AEF7C9CE}"/>
              </a:ext>
            </a:extLst>
          </p:cNvPr>
          <p:cNvSpPr>
            <a:spLocks noGrp="1"/>
          </p:cNvSpPr>
          <p:nvPr>
            <p:ph type="title"/>
          </p:nvPr>
        </p:nvSpPr>
        <p:spPr>
          <a:xfrm>
            <a:off x="571500" y="290509"/>
            <a:ext cx="8001000" cy="535200"/>
          </a:xfrm>
        </p:spPr>
        <p:txBody>
          <a:bodyPr>
            <a:noAutofit/>
          </a:bodyPr>
          <a:lstStyle/>
          <a:p>
            <a:r>
              <a:rPr lang="en-US" sz="3200"/>
              <a:t>Include accessibility in upfront research and requirements definition</a:t>
            </a:r>
            <a:endParaRPr lang="en-GB" sz="3200"/>
          </a:p>
        </p:txBody>
      </p:sp>
      <p:sp>
        <p:nvSpPr>
          <p:cNvPr id="5" name="Content Placeholder 4">
            <a:extLst>
              <a:ext uri="{FF2B5EF4-FFF2-40B4-BE49-F238E27FC236}">
                <a16:creationId xmlns:a16="http://schemas.microsoft.com/office/drawing/2014/main" id="{371FD45C-FC69-4423-22B5-7B1CABF48302}"/>
              </a:ext>
            </a:extLst>
          </p:cNvPr>
          <p:cNvSpPr>
            <a:spLocks noGrp="1"/>
          </p:cNvSpPr>
          <p:nvPr>
            <p:ph type="body" idx="1"/>
          </p:nvPr>
        </p:nvSpPr>
        <p:spPr/>
        <p:txBody>
          <a:bodyPr>
            <a:normAutofit/>
          </a:bodyPr>
          <a:lstStyle/>
          <a:p>
            <a:pPr marL="257175" lvl="1" indent="-257175">
              <a:buClr>
                <a:schemeClr val="tx1"/>
              </a:buClr>
              <a:buFont typeface="Wingdings" panose="05000000000000000000" pitchFamily="2" charset="2"/>
              <a:buChar char="§"/>
            </a:pPr>
            <a:r>
              <a:rPr lang="en-US" sz="1800"/>
              <a:t>When research is intended to inform what you build, include people with disabilities in research activities</a:t>
            </a:r>
          </a:p>
          <a:p>
            <a:pPr marL="257175" lvl="1" indent="-257175">
              <a:buClr>
                <a:schemeClr val="tx1"/>
              </a:buClr>
              <a:buFont typeface="Wingdings" panose="05000000000000000000" pitchFamily="2" charset="2"/>
              <a:buChar char="§"/>
            </a:pPr>
            <a:r>
              <a:rPr lang="en-GB" sz="1800">
                <a:solidFill>
                  <a:srgbClr val="003758"/>
                </a:solidFill>
              </a:rPr>
              <a:t>When defining requirements in terms of:</a:t>
            </a:r>
          </a:p>
          <a:p>
            <a:pPr marL="714375" lvl="2" indent="-257175">
              <a:buClr>
                <a:schemeClr val="tx1"/>
              </a:buClr>
              <a:buFont typeface="Wingdings" panose="05000000000000000000" pitchFamily="2" charset="2"/>
              <a:buChar char="§"/>
            </a:pPr>
            <a:r>
              <a:rPr lang="en-GB" sz="1800">
                <a:solidFill>
                  <a:srgbClr val="003758"/>
                </a:solidFill>
              </a:rPr>
              <a:t>Functionality</a:t>
            </a:r>
          </a:p>
          <a:p>
            <a:pPr marL="714375" lvl="2" indent="-257175">
              <a:buClr>
                <a:schemeClr val="tx1"/>
              </a:buClr>
              <a:buFont typeface="Wingdings" panose="05000000000000000000" pitchFamily="2" charset="2"/>
              <a:buChar char="§"/>
            </a:pPr>
            <a:r>
              <a:rPr lang="en-GB" sz="1800">
                <a:solidFill>
                  <a:srgbClr val="003758"/>
                </a:solidFill>
              </a:rPr>
              <a:t>Performance</a:t>
            </a:r>
          </a:p>
          <a:p>
            <a:pPr marL="714375" lvl="2" indent="-257175">
              <a:buClr>
                <a:schemeClr val="tx1"/>
              </a:buClr>
              <a:buFont typeface="Wingdings" panose="05000000000000000000" pitchFamily="2" charset="2"/>
              <a:buChar char="§"/>
            </a:pPr>
            <a:r>
              <a:rPr lang="en-GB" sz="1800">
                <a:solidFill>
                  <a:srgbClr val="003758"/>
                </a:solidFill>
              </a:rPr>
              <a:t>Support (including assistive technology)</a:t>
            </a:r>
          </a:p>
          <a:p>
            <a:pPr marL="714375" lvl="2" indent="-257175">
              <a:buClr>
                <a:schemeClr val="tx1"/>
              </a:buClr>
              <a:buFont typeface="Wingdings" panose="05000000000000000000" pitchFamily="2" charset="2"/>
              <a:buChar char="§"/>
            </a:pPr>
            <a:r>
              <a:rPr lang="en-GB" sz="1800">
                <a:solidFill>
                  <a:srgbClr val="003758"/>
                </a:solidFill>
              </a:rPr>
              <a:t>Acceptance criteria, definitions of done</a:t>
            </a:r>
          </a:p>
        </p:txBody>
      </p:sp>
    </p:spTree>
    <p:extLst>
      <p:ext uri="{BB962C8B-B14F-4D97-AF65-F5344CB8AC3E}">
        <p14:creationId xmlns:p14="http://schemas.microsoft.com/office/powerpoint/2010/main" val="31756073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6882-C37A-A26A-2CC4-84D149F4FF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741161-8844-7F81-935B-E94210B8F2F1}"/>
              </a:ext>
            </a:extLst>
          </p:cNvPr>
          <p:cNvSpPr>
            <a:spLocks noGrp="1"/>
          </p:cNvSpPr>
          <p:nvPr>
            <p:ph type="title"/>
          </p:nvPr>
        </p:nvSpPr>
        <p:spPr>
          <a:xfrm>
            <a:off x="571500" y="184801"/>
            <a:ext cx="8001000" cy="535200"/>
          </a:xfrm>
        </p:spPr>
        <p:txBody>
          <a:bodyPr>
            <a:noAutofit/>
          </a:bodyPr>
          <a:lstStyle/>
          <a:p>
            <a:r>
              <a:rPr lang="en-US" sz="3200"/>
              <a:t>Include people with disabilities in representations of users</a:t>
            </a:r>
            <a:endParaRPr lang="en-GB" sz="3200"/>
          </a:p>
        </p:txBody>
      </p:sp>
      <p:sp>
        <p:nvSpPr>
          <p:cNvPr id="5" name="Content Placeholder 4">
            <a:extLst>
              <a:ext uri="{FF2B5EF4-FFF2-40B4-BE49-F238E27FC236}">
                <a16:creationId xmlns:a16="http://schemas.microsoft.com/office/drawing/2014/main" id="{42AF681C-D8A1-36DB-A3E5-32E29AAEB654}"/>
              </a:ext>
            </a:extLst>
          </p:cNvPr>
          <p:cNvSpPr>
            <a:spLocks noGrp="1"/>
          </p:cNvSpPr>
          <p:nvPr>
            <p:ph type="body" idx="1"/>
          </p:nvPr>
        </p:nvSpPr>
        <p:spPr/>
        <p:txBody>
          <a:bodyPr>
            <a:normAutofit/>
          </a:bodyPr>
          <a:lstStyle/>
          <a:p>
            <a:pPr marL="257175" lvl="1" indent="-257175">
              <a:buClr>
                <a:schemeClr val="tx1"/>
              </a:buClr>
              <a:buFont typeface="Wingdings" panose="05000000000000000000" pitchFamily="2" charset="2"/>
              <a:buChar char="§"/>
            </a:pPr>
            <a:r>
              <a:rPr lang="en-US" sz="1800"/>
              <a:t>Personas</a:t>
            </a:r>
          </a:p>
          <a:p>
            <a:pPr marL="257175" lvl="1" indent="-257175">
              <a:buClr>
                <a:schemeClr val="tx1"/>
              </a:buClr>
              <a:buFont typeface="Wingdings" panose="05000000000000000000" pitchFamily="2" charset="2"/>
              <a:buChar char="§"/>
            </a:pPr>
            <a:r>
              <a:rPr lang="en-US" sz="1800"/>
              <a:t>Scenarios</a:t>
            </a:r>
            <a:endParaRPr lang="en-US" sz="1500"/>
          </a:p>
          <a:p>
            <a:pPr marL="257175" lvl="1" indent="-257175">
              <a:buClr>
                <a:schemeClr val="tx1"/>
              </a:buClr>
              <a:buFont typeface="Wingdings" panose="05000000000000000000" pitchFamily="2" charset="2"/>
              <a:buChar char="§"/>
            </a:pPr>
            <a:r>
              <a:rPr lang="en-GB" sz="1800">
                <a:solidFill>
                  <a:srgbClr val="003758"/>
                </a:solidFill>
              </a:rPr>
              <a:t>Product marketing materials </a:t>
            </a:r>
            <a:endParaRPr lang="en-US" sz="1800">
              <a:solidFill>
                <a:srgbClr val="003758"/>
              </a:solidFill>
            </a:endParaRPr>
          </a:p>
        </p:txBody>
      </p:sp>
      <p:pic>
        <p:nvPicPr>
          <p:cNvPr id="1026" name="Picture 2" descr="Illustration of Vishnu, a persona from the book A Web For Everyone. Vishnu is a man with dark skin, short beard, and short dark hair, at a desk working control knobs on an engineering device. There are two monitors, a large-print keyboard, and desktop magnifier on the desk.">
            <a:extLst>
              <a:ext uri="{FF2B5EF4-FFF2-40B4-BE49-F238E27FC236}">
                <a16:creationId xmlns:a16="http://schemas.microsoft.com/office/drawing/2014/main" id="{11ADD8E4-B453-E907-6DFE-60BF4860E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258" y="1352913"/>
            <a:ext cx="2168694" cy="1626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llustration of Lea, a persona from the book A Web for Everyone. Lea is a dark skinned woman with long curly hair wearing headphones and a blue sweater, sitting at a desk with a computer monitor, keyboard, coffee mug, and sticky notes.">
            <a:extLst>
              <a:ext uri="{FF2B5EF4-FFF2-40B4-BE49-F238E27FC236}">
                <a16:creationId xmlns:a16="http://schemas.microsoft.com/office/drawing/2014/main" id="{1BD7140D-6845-A970-085C-2F04E887CEBB}"/>
              </a:ext>
            </a:extLst>
          </p:cNvPr>
          <p:cNvPicPr>
            <a:picLocks noChangeAspect="1"/>
          </p:cNvPicPr>
          <p:nvPr/>
        </p:nvPicPr>
        <p:blipFill>
          <a:blip r:embed="rId4"/>
          <a:stretch>
            <a:fillRect/>
          </a:stretch>
        </p:blipFill>
        <p:spPr>
          <a:xfrm>
            <a:off x="5530258" y="2979433"/>
            <a:ext cx="2168694" cy="1626521"/>
          </a:xfrm>
          <a:prstGeom prst="rect">
            <a:avLst/>
          </a:prstGeom>
        </p:spPr>
      </p:pic>
    </p:spTree>
    <p:extLst>
      <p:ext uri="{BB962C8B-B14F-4D97-AF65-F5344CB8AC3E}">
        <p14:creationId xmlns:p14="http://schemas.microsoft.com/office/powerpoint/2010/main" val="39844113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A0AF3-FE6F-E37F-8A86-7D54A2D610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5616A7-133C-5219-BDF9-4F9A3A8D175F}"/>
              </a:ext>
            </a:extLst>
          </p:cNvPr>
          <p:cNvSpPr>
            <a:spLocks noGrp="1"/>
          </p:cNvSpPr>
          <p:nvPr>
            <p:ph type="title"/>
          </p:nvPr>
        </p:nvSpPr>
        <p:spPr>
          <a:xfrm>
            <a:off x="571500" y="277740"/>
            <a:ext cx="8001000" cy="535200"/>
          </a:xfrm>
        </p:spPr>
        <p:txBody>
          <a:bodyPr>
            <a:noAutofit/>
          </a:bodyPr>
          <a:lstStyle/>
          <a:p>
            <a:r>
              <a:rPr lang="en-US" sz="2800"/>
              <a:t>Include people with disabilities in co-design activities</a:t>
            </a:r>
            <a:endParaRPr lang="en-GB" sz="2800"/>
          </a:p>
        </p:txBody>
      </p:sp>
      <p:sp>
        <p:nvSpPr>
          <p:cNvPr id="5" name="Content Placeholder 4">
            <a:extLst>
              <a:ext uri="{FF2B5EF4-FFF2-40B4-BE49-F238E27FC236}">
                <a16:creationId xmlns:a16="http://schemas.microsoft.com/office/drawing/2014/main" id="{1D5E2127-9545-AE49-9918-A61F8A9909A6}"/>
              </a:ext>
            </a:extLst>
          </p:cNvPr>
          <p:cNvSpPr>
            <a:spLocks noGrp="1"/>
          </p:cNvSpPr>
          <p:nvPr>
            <p:ph type="body" idx="1"/>
          </p:nvPr>
        </p:nvSpPr>
        <p:spPr/>
        <p:txBody>
          <a:bodyPr>
            <a:normAutofit/>
          </a:bodyPr>
          <a:lstStyle/>
          <a:p>
            <a:pPr marL="257175" lvl="1" indent="-257175">
              <a:buClr>
                <a:schemeClr val="tx1"/>
              </a:buClr>
              <a:buFont typeface="Wingdings" panose="05000000000000000000" pitchFamily="2" charset="2"/>
              <a:buChar char="§"/>
            </a:pPr>
            <a:r>
              <a:rPr lang="en-US" sz="1800"/>
              <a:t>When design activities involve target users, include people with disabilities</a:t>
            </a:r>
          </a:p>
          <a:p>
            <a:pPr marL="257175" lvl="1" indent="-257175">
              <a:buClr>
                <a:schemeClr val="tx1"/>
              </a:buClr>
              <a:buFont typeface="Wingdings" panose="05000000000000000000" pitchFamily="2" charset="2"/>
              <a:buChar char="§"/>
            </a:pPr>
            <a:r>
              <a:rPr lang="en-GB" sz="1800">
                <a:solidFill>
                  <a:srgbClr val="003758"/>
                </a:solidFill>
              </a:rPr>
              <a:t>If possible, include disabled researchers, designers, developers, testers, managers, in the product team</a:t>
            </a:r>
          </a:p>
          <a:p>
            <a:pPr marL="714375" lvl="2" indent="-257175">
              <a:buClr>
                <a:schemeClr val="tx1"/>
              </a:buClr>
              <a:buFont typeface="Wingdings" panose="05000000000000000000" pitchFamily="2" charset="2"/>
              <a:buChar char="§"/>
            </a:pPr>
            <a:r>
              <a:rPr lang="en-GB" sz="1800">
                <a:solidFill>
                  <a:srgbClr val="003758"/>
                </a:solidFill>
              </a:rPr>
              <a:t>But don't rely on them for all accessibility efforts</a:t>
            </a:r>
            <a:endParaRPr lang="en-US" sz="1800">
              <a:solidFill>
                <a:srgbClr val="003758"/>
              </a:solidFill>
            </a:endParaRPr>
          </a:p>
        </p:txBody>
      </p:sp>
    </p:spTree>
    <p:extLst>
      <p:ext uri="{BB962C8B-B14F-4D97-AF65-F5344CB8AC3E}">
        <p14:creationId xmlns:p14="http://schemas.microsoft.com/office/powerpoint/2010/main" val="3917506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113E9-2C12-505B-F4B8-E07308089B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63C20A-104D-B82B-C99E-E515C2D991A7}"/>
              </a:ext>
            </a:extLst>
          </p:cNvPr>
          <p:cNvSpPr>
            <a:spLocks noGrp="1"/>
          </p:cNvSpPr>
          <p:nvPr>
            <p:ph type="title"/>
          </p:nvPr>
        </p:nvSpPr>
        <p:spPr>
          <a:xfrm>
            <a:off x="571500" y="452401"/>
            <a:ext cx="8001000" cy="535200"/>
          </a:xfrm>
        </p:spPr>
        <p:txBody>
          <a:bodyPr>
            <a:noAutofit/>
          </a:bodyPr>
          <a:lstStyle/>
          <a:p>
            <a:r>
              <a:rPr lang="en-US" sz="2800"/>
              <a:t>Include people with disabilities when evaluating what you've built</a:t>
            </a:r>
            <a:endParaRPr lang="en-GB" sz="2800"/>
          </a:p>
        </p:txBody>
      </p:sp>
      <p:sp>
        <p:nvSpPr>
          <p:cNvPr id="5" name="Content Placeholder 4">
            <a:extLst>
              <a:ext uri="{FF2B5EF4-FFF2-40B4-BE49-F238E27FC236}">
                <a16:creationId xmlns:a16="http://schemas.microsoft.com/office/drawing/2014/main" id="{086930C7-F9CD-3630-EDD4-E5A0D51D5325}"/>
              </a:ext>
            </a:extLst>
          </p:cNvPr>
          <p:cNvSpPr>
            <a:spLocks noGrp="1"/>
          </p:cNvSpPr>
          <p:nvPr>
            <p:ph type="body" idx="1"/>
          </p:nvPr>
        </p:nvSpPr>
        <p:spPr/>
        <p:txBody>
          <a:bodyPr>
            <a:normAutofit/>
          </a:bodyPr>
          <a:lstStyle/>
          <a:p>
            <a:pPr marL="257175" lvl="1" indent="-257175">
              <a:buClr>
                <a:schemeClr val="tx1"/>
              </a:buClr>
              <a:buFont typeface="Wingdings" panose="05000000000000000000" pitchFamily="2" charset="2"/>
              <a:buChar char="§"/>
            </a:pPr>
            <a:r>
              <a:rPr lang="en-US" sz="1800">
                <a:solidFill>
                  <a:srgbClr val="003758"/>
                </a:solidFill>
              </a:rPr>
              <a:t>Usability evaluations of:</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rPr>
              <a:t>Ideas, concepts, early prototypes</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rPr>
              <a:t>Functional prototypes</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rPr>
              <a:t>Beta versions</a:t>
            </a:r>
          </a:p>
          <a:p>
            <a:pPr marL="714375" lvl="2" indent="-257175">
              <a:spcBef>
                <a:spcPts val="0"/>
              </a:spcBef>
              <a:spcAft>
                <a:spcPts val="600"/>
              </a:spcAft>
              <a:buClr>
                <a:schemeClr val="tx1"/>
              </a:buClr>
              <a:buFont typeface="Wingdings" panose="05000000000000000000" pitchFamily="2" charset="2"/>
              <a:buChar char="§"/>
            </a:pPr>
            <a:r>
              <a:rPr lang="en-GB" sz="1800">
                <a:solidFill>
                  <a:srgbClr val="003758"/>
                </a:solidFill>
              </a:rPr>
              <a:t>Instructions and user guidance</a:t>
            </a:r>
          </a:p>
          <a:p>
            <a:pPr marL="257175" lvl="1" indent="-257175">
              <a:buClr>
                <a:schemeClr val="tx1"/>
              </a:buClr>
              <a:buFont typeface="Wingdings" panose="05000000000000000000" pitchFamily="2" charset="2"/>
              <a:buChar char="§"/>
            </a:pPr>
            <a:r>
              <a:rPr lang="en-GB" sz="1800">
                <a:solidFill>
                  <a:srgbClr val="003758"/>
                </a:solidFill>
              </a:rPr>
              <a:t>Make sure evaluations reflect real-world conditions as far as possible </a:t>
            </a:r>
            <a:endParaRPr lang="en-US" sz="1800">
              <a:solidFill>
                <a:srgbClr val="003758"/>
              </a:solidFill>
            </a:endParaRPr>
          </a:p>
        </p:txBody>
      </p:sp>
    </p:spTree>
    <p:extLst>
      <p:ext uri="{BB962C8B-B14F-4D97-AF65-F5344CB8AC3E}">
        <p14:creationId xmlns:p14="http://schemas.microsoft.com/office/powerpoint/2010/main" val="106464919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F4132-97D9-9EB1-1BF3-D7C7E77BEF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8D0280-CD76-E434-79B6-03C647FC174D}"/>
              </a:ext>
            </a:extLst>
          </p:cNvPr>
          <p:cNvSpPr>
            <a:spLocks noGrp="1"/>
          </p:cNvSpPr>
          <p:nvPr>
            <p:ph type="title"/>
          </p:nvPr>
        </p:nvSpPr>
        <p:spPr>
          <a:xfrm>
            <a:off x="571500" y="452401"/>
            <a:ext cx="8001000" cy="535200"/>
          </a:xfrm>
        </p:spPr>
        <p:txBody>
          <a:bodyPr>
            <a:noAutofit/>
          </a:bodyPr>
          <a:lstStyle/>
          <a:p>
            <a:r>
              <a:rPr lang="en-US" sz="2800"/>
              <a:t>Include stakeholders in accessible UX efforts</a:t>
            </a:r>
            <a:endParaRPr lang="en-GB" sz="2800"/>
          </a:p>
        </p:txBody>
      </p:sp>
      <p:sp>
        <p:nvSpPr>
          <p:cNvPr id="5" name="Content Placeholder 4">
            <a:extLst>
              <a:ext uri="{FF2B5EF4-FFF2-40B4-BE49-F238E27FC236}">
                <a16:creationId xmlns:a16="http://schemas.microsoft.com/office/drawing/2014/main" id="{E5F709A8-6899-9EB0-8F3F-81EFAAE11BF2}"/>
              </a:ext>
            </a:extLst>
          </p:cNvPr>
          <p:cNvSpPr>
            <a:spLocks noGrp="1"/>
          </p:cNvSpPr>
          <p:nvPr>
            <p:ph type="body" idx="1"/>
          </p:nvPr>
        </p:nvSpPr>
        <p:spPr/>
        <p:txBody>
          <a:bodyPr>
            <a:normAutofit/>
          </a:bodyPr>
          <a:lstStyle/>
          <a:p>
            <a:pPr marL="257175" lvl="1" indent="-257175">
              <a:buClr>
                <a:schemeClr val="tx1"/>
              </a:buClr>
              <a:buFont typeface="Wingdings" panose="05000000000000000000" pitchFamily="2" charset="2"/>
              <a:buChar char="§"/>
            </a:pPr>
            <a:r>
              <a:rPr lang="en-US" sz="1800">
                <a:solidFill>
                  <a:srgbClr val="003758"/>
                </a:solidFill>
              </a:rPr>
              <a:t>Training</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rPr>
              <a:t>Include WCAG's guidelines in accessibility training</a:t>
            </a:r>
          </a:p>
          <a:p>
            <a:pPr marL="257175" lvl="1" indent="-257175">
              <a:buClr>
                <a:schemeClr val="tx1"/>
              </a:buClr>
              <a:buFont typeface="Wingdings" panose="05000000000000000000" pitchFamily="2" charset="2"/>
              <a:buChar char="§"/>
            </a:pPr>
            <a:r>
              <a:rPr lang="en-US" sz="1800">
                <a:solidFill>
                  <a:srgbClr val="003758"/>
                </a:solidFill>
              </a:rPr>
              <a:t>Participation</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rPr>
              <a:t>Invite all the product team to participate in activities involving people with disabilities</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rPr>
              <a:t>Capture and share experiences - bad and good</a:t>
            </a:r>
          </a:p>
          <a:p>
            <a:pPr marL="0" lvl="1" indent="0">
              <a:buClr>
                <a:schemeClr val="tx1"/>
              </a:buClr>
              <a:buNone/>
            </a:pPr>
            <a:endParaRPr lang="en-US" sz="1800">
              <a:solidFill>
                <a:srgbClr val="003758"/>
              </a:solidFill>
            </a:endParaRPr>
          </a:p>
        </p:txBody>
      </p:sp>
    </p:spTree>
    <p:extLst>
      <p:ext uri="{BB962C8B-B14F-4D97-AF65-F5344CB8AC3E}">
        <p14:creationId xmlns:p14="http://schemas.microsoft.com/office/powerpoint/2010/main" val="116266688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BE67-02F6-FF5A-9521-768828130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2C4A1-AF4F-EBD1-5F96-B1D56E2BACCA}"/>
              </a:ext>
            </a:extLst>
          </p:cNvPr>
          <p:cNvSpPr>
            <a:spLocks noGrp="1"/>
          </p:cNvSpPr>
          <p:nvPr>
            <p:ph type="title"/>
          </p:nvPr>
        </p:nvSpPr>
        <p:spPr>
          <a:xfrm>
            <a:off x="571499" y="1565328"/>
            <a:ext cx="7333248" cy="1006421"/>
          </a:xfrm>
        </p:spPr>
        <p:txBody>
          <a:bodyPr anchor="b"/>
          <a:lstStyle/>
          <a:p>
            <a:r>
              <a:rPr lang="en-US" sz="3600">
                <a:solidFill>
                  <a:schemeClr val="bg1"/>
                </a:solidFill>
              </a:rPr>
              <a:t>4. Summary</a:t>
            </a:r>
          </a:p>
        </p:txBody>
      </p:sp>
    </p:spTree>
    <p:extLst>
      <p:ext uri="{BB962C8B-B14F-4D97-AF65-F5344CB8AC3E}">
        <p14:creationId xmlns:p14="http://schemas.microsoft.com/office/powerpoint/2010/main" val="15980657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C6712-B918-C4BA-D695-EC3FA0FBF4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2CBF3C-0655-6252-2C0C-F556CF0AA427}"/>
              </a:ext>
            </a:extLst>
          </p:cNvPr>
          <p:cNvSpPr>
            <a:spLocks noGrp="1"/>
          </p:cNvSpPr>
          <p:nvPr>
            <p:ph type="title"/>
          </p:nvPr>
        </p:nvSpPr>
        <p:spPr>
          <a:xfrm>
            <a:off x="571500" y="577092"/>
            <a:ext cx="8001000" cy="535200"/>
          </a:xfrm>
        </p:spPr>
        <p:txBody>
          <a:bodyPr>
            <a:noAutofit/>
          </a:bodyPr>
          <a:lstStyle/>
          <a:p>
            <a:r>
              <a:rPr lang="en-US" sz="2800"/>
              <a:t>Key points</a:t>
            </a:r>
            <a:endParaRPr lang="en-GB" sz="2800"/>
          </a:p>
        </p:txBody>
      </p:sp>
      <p:sp>
        <p:nvSpPr>
          <p:cNvPr id="5" name="Content Placeholder 4">
            <a:extLst>
              <a:ext uri="{FF2B5EF4-FFF2-40B4-BE49-F238E27FC236}">
                <a16:creationId xmlns:a16="http://schemas.microsoft.com/office/drawing/2014/main" id="{A816494D-70B8-43D4-0879-A186BE19C23B}"/>
              </a:ext>
            </a:extLst>
          </p:cNvPr>
          <p:cNvSpPr>
            <a:spLocks noGrp="1"/>
          </p:cNvSpPr>
          <p:nvPr>
            <p:ph type="body" idx="1"/>
          </p:nvPr>
        </p:nvSpPr>
        <p:spPr/>
        <p:txBody>
          <a:bodyPr>
            <a:normAutofit/>
          </a:bodyPr>
          <a:lstStyle/>
          <a:p>
            <a:pPr marL="257175" lvl="1" indent="-257175">
              <a:buClr>
                <a:schemeClr val="tx1"/>
              </a:buClr>
              <a:buFont typeface="Wingdings" panose="05000000000000000000" pitchFamily="2" charset="2"/>
              <a:buChar char="§"/>
            </a:pPr>
            <a:r>
              <a:rPr lang="en-US" sz="1800" dirty="0"/>
              <a:t>Inclusive user experiences are what people (users, businesses, governments, investors) need</a:t>
            </a:r>
          </a:p>
          <a:p>
            <a:pPr marL="257175" lvl="1" indent="-257175">
              <a:buClr>
                <a:schemeClr val="tx1"/>
              </a:buClr>
              <a:buFont typeface="Wingdings" panose="05000000000000000000" pitchFamily="2" charset="2"/>
              <a:buChar char="§"/>
            </a:pPr>
            <a:r>
              <a:rPr lang="en-US" sz="1800" dirty="0"/>
              <a:t>The Web Content Accessibility Guidelines' Guidelines can help you connect accessibility to user experience for your product's specific context</a:t>
            </a:r>
          </a:p>
          <a:p>
            <a:pPr marL="257175" lvl="1" indent="-257175">
              <a:buClr>
                <a:schemeClr val="tx1"/>
              </a:buClr>
              <a:buFont typeface="Wingdings" panose="05000000000000000000" pitchFamily="2" charset="2"/>
              <a:buChar char="§"/>
            </a:pPr>
            <a:r>
              <a:rPr lang="en-US" sz="1800" dirty="0"/>
              <a:t>Integrate accessibility into user experience research, design, and development for more inclusive products!</a:t>
            </a:r>
          </a:p>
          <a:p>
            <a:pPr marL="0" lvl="1" indent="0">
              <a:buClr>
                <a:schemeClr val="tx1"/>
              </a:buClr>
              <a:buNone/>
            </a:pPr>
            <a:endParaRPr lang="en-US" sz="1800" dirty="0">
              <a:solidFill>
                <a:srgbClr val="003758"/>
              </a:solidFill>
            </a:endParaRPr>
          </a:p>
        </p:txBody>
      </p:sp>
    </p:spTree>
    <p:extLst>
      <p:ext uri="{BB962C8B-B14F-4D97-AF65-F5344CB8AC3E}">
        <p14:creationId xmlns:p14="http://schemas.microsoft.com/office/powerpoint/2010/main" val="128245214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48E0838-431D-ED42-973B-2400F03E26B6}"/>
              </a:ext>
            </a:extLst>
          </p:cNvPr>
          <p:cNvSpPr txBox="1">
            <a:spLocks noGrp="1"/>
          </p:cNvSpPr>
          <p:nvPr>
            <p:ph type="title" idx="4294967295"/>
          </p:nvPr>
        </p:nvSpPr>
        <p:spPr>
          <a:xfrm>
            <a:off x="1977150" y="940833"/>
            <a:ext cx="5189700" cy="1489403"/>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200" baseline="0">
                <a:solidFill>
                  <a:schemeClr val="tx1"/>
                </a:solidFill>
                <a:latin typeface="+mj-lt"/>
                <a:ea typeface="+mj-ea"/>
                <a:cs typeface="+mj-cs"/>
              </a:defRPr>
            </a:lvl1pPr>
          </a:lstStyle>
          <a:p>
            <a:pPr algn="ctr" defTabSz="685800">
              <a:buClrTx/>
              <a:buSzTx/>
              <a:defRPr/>
            </a:pPr>
            <a:r>
              <a:rPr lang="en-US" sz="5400" spc="-15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3" name="Graphic 2" descr="Badge Question Mark with solid fill">
            <a:extLst>
              <a:ext uri="{FF2B5EF4-FFF2-40B4-BE49-F238E27FC236}">
                <a16:creationId xmlns:a16="http://schemas.microsoft.com/office/drawing/2014/main" id="{1D4C300E-A5ED-4842-B7E9-2AC4ADC221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91593" y="2279815"/>
            <a:ext cx="2160815" cy="2160815"/>
          </a:xfrm>
          <a:prstGeom prst="rect">
            <a:avLst/>
          </a:prstGeom>
        </p:spPr>
      </p:pic>
    </p:spTree>
    <p:extLst>
      <p:ext uri="{BB962C8B-B14F-4D97-AF65-F5344CB8AC3E}">
        <p14:creationId xmlns:p14="http://schemas.microsoft.com/office/powerpoint/2010/main" val="45511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E908A-63F1-B85E-BC9D-EFB1B1F863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5A4128-1878-0EB0-42C1-D28F5D580826}"/>
              </a:ext>
            </a:extLst>
          </p:cNvPr>
          <p:cNvSpPr>
            <a:spLocks noGrp="1"/>
          </p:cNvSpPr>
          <p:nvPr>
            <p:ph type="title"/>
          </p:nvPr>
        </p:nvSpPr>
        <p:spPr>
          <a:xfrm>
            <a:off x="571500" y="248144"/>
            <a:ext cx="8001000" cy="535200"/>
          </a:xfrm>
        </p:spPr>
        <p:txBody>
          <a:bodyPr>
            <a:noAutofit/>
          </a:bodyPr>
          <a:lstStyle/>
          <a:p>
            <a:r>
              <a:rPr lang="en-GB" sz="3200"/>
              <a:t>What do we mean by inclusive user experience design?</a:t>
            </a:r>
          </a:p>
        </p:txBody>
      </p:sp>
      <p:sp>
        <p:nvSpPr>
          <p:cNvPr id="2" name="Text Placeholder 1">
            <a:extLst>
              <a:ext uri="{FF2B5EF4-FFF2-40B4-BE49-F238E27FC236}">
                <a16:creationId xmlns:a16="http://schemas.microsoft.com/office/drawing/2014/main" id="{27C0C77B-E7B7-EFF8-1C6D-ED683627ED8C}"/>
              </a:ext>
            </a:extLst>
          </p:cNvPr>
          <p:cNvSpPr>
            <a:spLocks noGrp="1"/>
          </p:cNvSpPr>
          <p:nvPr>
            <p:ph type="body" idx="1"/>
          </p:nvPr>
        </p:nvSpPr>
        <p:spPr/>
        <p:txBody>
          <a:bodyPr/>
          <a:lstStyle/>
          <a:p>
            <a:r>
              <a:rPr lang="en-US" sz="1800"/>
              <a:t>"an approach to create accessible products and experiences that are usable and understandable by as many people as possible. It goes beyond accessibility to consider users' diverse needs, backgrounds and experiences." (</a:t>
            </a:r>
            <a:r>
              <a:rPr lang="en-US" sz="1800">
                <a:hlinkClick r:id="rId3"/>
              </a:rPr>
              <a:t>Inclusive Design Foundation</a:t>
            </a:r>
            <a:r>
              <a:rPr lang="en-US" sz="1800"/>
              <a:t>)</a:t>
            </a:r>
          </a:p>
          <a:p>
            <a:r>
              <a:rPr lang="en-US" sz="1800"/>
              <a:t>"methodologies to create products that understand and enable people of all backgrounds and abilities. It may address accessibility, age, economic situation, geographic location, language, race, and more." (</a:t>
            </a:r>
            <a:r>
              <a:rPr lang="en-US" sz="1800">
                <a:hlinkClick r:id="rId4"/>
              </a:rPr>
              <a:t>Alita Kendrick, NN Group</a:t>
            </a:r>
            <a:r>
              <a:rPr lang="en-US" sz="1800"/>
              <a:t>)</a:t>
            </a:r>
          </a:p>
          <a:p>
            <a:endParaRPr lang="en-US" sz="1800"/>
          </a:p>
        </p:txBody>
      </p:sp>
    </p:spTree>
    <p:extLst>
      <p:ext uri="{BB962C8B-B14F-4D97-AF65-F5344CB8AC3E}">
        <p14:creationId xmlns:p14="http://schemas.microsoft.com/office/powerpoint/2010/main" val="33903932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9E21-755A-7122-F747-8F304C9E35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4D81CD-A373-6957-24C9-1C43F6BCAA5A}"/>
              </a:ext>
            </a:extLst>
          </p:cNvPr>
          <p:cNvSpPr>
            <a:spLocks noGrp="1"/>
          </p:cNvSpPr>
          <p:nvPr>
            <p:ph type="title"/>
          </p:nvPr>
        </p:nvSpPr>
        <p:spPr>
          <a:xfrm>
            <a:off x="571500" y="296920"/>
            <a:ext cx="4114800" cy="863140"/>
          </a:xfrm>
        </p:spPr>
        <p:txBody>
          <a:bodyPr wrap="square" anchor="t">
            <a:noAutofit/>
          </a:bodyPr>
          <a:lstStyle/>
          <a:p>
            <a:pPr>
              <a:lnSpc>
                <a:spcPct val="90000"/>
              </a:lnSpc>
            </a:pPr>
            <a:r>
              <a:rPr lang="en-GB" sz="2800"/>
              <a:t>Inclusive design and accessibility</a:t>
            </a:r>
          </a:p>
        </p:txBody>
      </p:sp>
      <p:sp>
        <p:nvSpPr>
          <p:cNvPr id="2" name="Text Placeholder 1">
            <a:extLst>
              <a:ext uri="{FF2B5EF4-FFF2-40B4-BE49-F238E27FC236}">
                <a16:creationId xmlns:a16="http://schemas.microsoft.com/office/drawing/2014/main" id="{CFFB0D0B-C103-F6DE-9924-E336E801C59C}"/>
              </a:ext>
            </a:extLst>
          </p:cNvPr>
          <p:cNvSpPr>
            <a:spLocks noGrp="1"/>
          </p:cNvSpPr>
          <p:nvPr>
            <p:ph type="body" idx="1"/>
          </p:nvPr>
        </p:nvSpPr>
        <p:spPr>
          <a:xfrm>
            <a:off x="571499" y="1364776"/>
            <a:ext cx="4259807" cy="3357349"/>
          </a:xfrm>
        </p:spPr>
        <p:txBody>
          <a:bodyPr wrap="square" anchor="t">
            <a:normAutofit lnSpcReduction="10000"/>
          </a:bodyPr>
          <a:lstStyle/>
          <a:p>
            <a:pPr>
              <a:spcAft>
                <a:spcPts val="600"/>
              </a:spcAft>
            </a:pPr>
            <a:r>
              <a:rPr lang="en-US" sz="1600"/>
              <a:t>Inclusive design generally extends to accommodating multiple ways in which humans differ</a:t>
            </a:r>
          </a:p>
          <a:p>
            <a:pPr>
              <a:spcAft>
                <a:spcPts val="600"/>
              </a:spcAft>
            </a:pPr>
            <a:r>
              <a:rPr lang="en-US" sz="1600"/>
              <a:t>Humans belong to multiple groups defined by a characteristic, so inclusive design recognizes and accommodates </a:t>
            </a:r>
            <a:r>
              <a:rPr lang="en-US" sz="1600" b="1"/>
              <a:t>intersectionality</a:t>
            </a:r>
          </a:p>
          <a:p>
            <a:pPr>
              <a:spcAft>
                <a:spcPts val="600"/>
              </a:spcAft>
            </a:pPr>
            <a:r>
              <a:rPr lang="en-US" sz="1600"/>
              <a:t>Given the GAAD focus of this webinar, we'll concentrate on accessibility and disability</a:t>
            </a:r>
          </a:p>
          <a:p>
            <a:pPr>
              <a:spcAft>
                <a:spcPts val="600"/>
              </a:spcAft>
            </a:pPr>
            <a:r>
              <a:rPr lang="en-US" sz="1600"/>
              <a:t>A focus on accessibility helps product teams pay attention to and accommodate diversity</a:t>
            </a:r>
          </a:p>
          <a:p>
            <a:pPr>
              <a:spcAft>
                <a:spcPts val="600"/>
              </a:spcAft>
            </a:pPr>
            <a:endParaRPr lang="en-US"/>
          </a:p>
        </p:txBody>
      </p:sp>
      <p:pic>
        <p:nvPicPr>
          <p:cNvPr id="8" name="Picture 7" descr="A digital illustration featuring a diverse group of faceless people with various skin tones, hairstyles, and clothing colors arranged closely together. The artwork uses muted earth tones and emphasizes unity and diversity through overlapping figures and harmonious color palette.">
            <a:extLst>
              <a:ext uri="{FF2B5EF4-FFF2-40B4-BE49-F238E27FC236}">
                <a16:creationId xmlns:a16="http://schemas.microsoft.com/office/drawing/2014/main" id="{9CD27BE5-57CA-1459-D952-6EC217C6087B}"/>
              </a:ext>
            </a:extLst>
          </p:cNvPr>
          <p:cNvPicPr>
            <a:picLocks noChangeAspect="1"/>
          </p:cNvPicPr>
          <p:nvPr/>
        </p:nvPicPr>
        <p:blipFill>
          <a:blip r:embed="rId3"/>
          <a:srcRect l="25680" r="22022" b="-2"/>
          <a:stretch>
            <a:fillRect/>
          </a:stretch>
        </p:blipFill>
        <p:spPr>
          <a:xfrm>
            <a:off x="5029200" y="720725"/>
            <a:ext cx="4114800" cy="3698024"/>
          </a:xfrm>
          <a:prstGeom prst="rect">
            <a:avLst/>
          </a:prstGeom>
          <a:noFill/>
        </p:spPr>
      </p:pic>
    </p:spTree>
    <p:extLst>
      <p:ext uri="{BB962C8B-B14F-4D97-AF65-F5344CB8AC3E}">
        <p14:creationId xmlns:p14="http://schemas.microsoft.com/office/powerpoint/2010/main" val="37503929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B4DE8-CA36-DA70-65F9-4A047E82DD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519ABA-C9F2-CAB9-CBD1-60428F50DF12}"/>
              </a:ext>
            </a:extLst>
          </p:cNvPr>
          <p:cNvSpPr>
            <a:spLocks noGrp="1"/>
          </p:cNvSpPr>
          <p:nvPr>
            <p:ph type="title"/>
          </p:nvPr>
        </p:nvSpPr>
        <p:spPr>
          <a:xfrm>
            <a:off x="571500" y="248144"/>
            <a:ext cx="8001000" cy="535200"/>
          </a:xfrm>
        </p:spPr>
        <p:txBody>
          <a:bodyPr>
            <a:noAutofit/>
          </a:bodyPr>
          <a:lstStyle/>
          <a:p>
            <a:r>
              <a:rPr lang="en-GB" sz="3200"/>
              <a:t>The role of accessibility standards in inclusive UX</a:t>
            </a:r>
          </a:p>
        </p:txBody>
      </p:sp>
      <p:sp>
        <p:nvSpPr>
          <p:cNvPr id="5" name="Content Placeholder 4">
            <a:extLst>
              <a:ext uri="{FF2B5EF4-FFF2-40B4-BE49-F238E27FC236}">
                <a16:creationId xmlns:a16="http://schemas.microsoft.com/office/drawing/2014/main" id="{DC58F4D2-3C12-CA9D-949E-4942C2B723A4}"/>
              </a:ext>
            </a:extLst>
          </p:cNvPr>
          <p:cNvSpPr>
            <a:spLocks noGrp="1"/>
          </p:cNvSpPr>
          <p:nvPr>
            <p:ph type="body" idx="1"/>
          </p:nvPr>
        </p:nvSpPr>
        <p:spPr>
          <a:xfrm>
            <a:off x="571500" y="1480223"/>
            <a:ext cx="8088406" cy="3291561"/>
          </a:xfrm>
        </p:spPr>
        <p:txBody>
          <a:bodyPr>
            <a:normAutofit fontScale="92500" lnSpcReduction="10000"/>
          </a:bodyPr>
          <a:lstStyle/>
          <a:p>
            <a:pPr marL="257175" lvl="1" indent="-257175">
              <a:buClr>
                <a:schemeClr val="tx1"/>
              </a:buClr>
              <a:buFont typeface="Wingdings" panose="05000000000000000000" pitchFamily="2" charset="2"/>
              <a:buChar char="§"/>
            </a:pPr>
            <a:r>
              <a:rPr lang="en-GB" sz="1800">
                <a:latin typeface="Figtree" charset="0"/>
              </a:rPr>
              <a:t>A distillation of global accessibility knowledge into formal language</a:t>
            </a:r>
          </a:p>
          <a:p>
            <a:pPr marL="257175" lvl="1" indent="-257175">
              <a:buClr>
                <a:schemeClr val="tx1"/>
              </a:buClr>
              <a:buFont typeface="Wingdings" panose="05000000000000000000" pitchFamily="2" charset="2"/>
              <a:buChar char="§"/>
            </a:pPr>
            <a:r>
              <a:rPr lang="en-GB" sz="1800">
                <a:solidFill>
                  <a:srgbClr val="003758"/>
                </a:solidFill>
                <a:latin typeface="Figtree" charset="0"/>
              </a:rPr>
              <a:t>A baseline of requirements applicable across broad contexts</a:t>
            </a:r>
          </a:p>
          <a:p>
            <a:pPr marL="257175" lvl="1" indent="-257175">
              <a:buClr>
                <a:schemeClr val="tx1"/>
              </a:buClr>
              <a:buFont typeface="Wingdings" panose="05000000000000000000" pitchFamily="2" charset="2"/>
              <a:buChar char="§"/>
            </a:pPr>
            <a:r>
              <a:rPr lang="en-GB" sz="1800">
                <a:solidFill>
                  <a:srgbClr val="003758"/>
                </a:solidFill>
                <a:latin typeface="Figtree" charset="0"/>
              </a:rPr>
              <a:t>Support measurement of a digital product's accessibility or the process used to create the product</a:t>
            </a:r>
          </a:p>
          <a:p>
            <a:pPr marL="257175" lvl="1" indent="-257175">
              <a:buClr>
                <a:schemeClr val="tx1"/>
              </a:buClr>
              <a:buFont typeface="Wingdings" panose="05000000000000000000" pitchFamily="2" charset="2"/>
              <a:buChar char="§"/>
            </a:pPr>
            <a:r>
              <a:rPr lang="en-GB" sz="1800">
                <a:solidFill>
                  <a:srgbClr val="003758"/>
                </a:solidFill>
                <a:latin typeface="Figtree" charset="0"/>
              </a:rPr>
              <a:t>A reference that can be used to support compliance with applicable laws</a:t>
            </a:r>
          </a:p>
          <a:p>
            <a:pPr marL="257175" lvl="1" indent="-257175">
              <a:buClr>
                <a:schemeClr val="tx1"/>
              </a:buClr>
              <a:buFont typeface="Wingdings" panose="05000000000000000000" pitchFamily="2" charset="2"/>
              <a:buChar char="§"/>
            </a:pPr>
            <a:r>
              <a:rPr lang="en-GB" sz="1800">
                <a:solidFill>
                  <a:srgbClr val="003758"/>
                </a:solidFill>
                <a:latin typeface="Figtree" charset="0"/>
              </a:rPr>
              <a:t>We have many useful accessibility standards, including:</a:t>
            </a:r>
          </a:p>
          <a:p>
            <a:pPr marL="714375" lvl="2" indent="-257175">
              <a:spcBef>
                <a:spcPts val="0"/>
              </a:spcBef>
              <a:spcAft>
                <a:spcPts val="600"/>
              </a:spcAft>
              <a:buClr>
                <a:schemeClr val="tx1"/>
              </a:buClr>
              <a:buFont typeface="Wingdings" panose="05000000000000000000" pitchFamily="2" charset="2"/>
              <a:buChar char="§"/>
            </a:pPr>
            <a:r>
              <a:rPr lang="en-GB" sz="1700">
                <a:solidFill>
                  <a:srgbClr val="003758"/>
                </a:solidFill>
                <a:latin typeface="Figtree" charset="0"/>
              </a:rPr>
              <a:t>Section 508 ICT Accessibility Standards</a:t>
            </a:r>
          </a:p>
          <a:p>
            <a:pPr marL="714375" lvl="2" indent="-257175">
              <a:spcBef>
                <a:spcPts val="0"/>
              </a:spcBef>
              <a:spcAft>
                <a:spcPts val="600"/>
              </a:spcAft>
              <a:buClr>
                <a:schemeClr val="tx1"/>
              </a:buClr>
              <a:buFont typeface="Wingdings" panose="05000000000000000000" pitchFamily="2" charset="2"/>
              <a:buChar char="§"/>
            </a:pPr>
            <a:r>
              <a:rPr lang="en-GB" sz="1700">
                <a:solidFill>
                  <a:srgbClr val="003758"/>
                </a:solidFill>
                <a:latin typeface="Figtree" charset="0"/>
              </a:rPr>
              <a:t>EN 301 549</a:t>
            </a:r>
          </a:p>
          <a:p>
            <a:pPr marL="714375" lvl="2" indent="-257175">
              <a:spcBef>
                <a:spcPts val="0"/>
              </a:spcBef>
              <a:spcAft>
                <a:spcPts val="600"/>
              </a:spcAft>
              <a:buClr>
                <a:schemeClr val="tx1"/>
              </a:buClr>
              <a:buFont typeface="Wingdings" panose="05000000000000000000" pitchFamily="2" charset="2"/>
              <a:buChar char="§"/>
            </a:pPr>
            <a:r>
              <a:rPr lang="en-GB" sz="1700">
                <a:solidFill>
                  <a:srgbClr val="003758"/>
                </a:solidFill>
                <a:latin typeface="Figtree" charset="0"/>
              </a:rPr>
              <a:t>Web Content Accessibility Guidelines (WCAG)</a:t>
            </a:r>
          </a:p>
          <a:p>
            <a:pPr marL="714375" lvl="2" indent="-257175">
              <a:spcBef>
                <a:spcPts val="0"/>
              </a:spcBef>
              <a:spcAft>
                <a:spcPts val="600"/>
              </a:spcAft>
              <a:buClr>
                <a:schemeClr val="tx1"/>
              </a:buClr>
              <a:buFont typeface="Wingdings" panose="05000000000000000000" pitchFamily="2" charset="2"/>
              <a:buChar char="§"/>
            </a:pPr>
            <a:r>
              <a:rPr lang="en-GB" sz="1700">
                <a:solidFill>
                  <a:srgbClr val="003758"/>
                </a:solidFill>
              </a:rPr>
              <a:t>ISO 30071-1 </a:t>
            </a:r>
            <a:r>
              <a:rPr lang="en-US" sz="1700">
                <a:solidFill>
                  <a:srgbClr val="003758"/>
                </a:solidFill>
              </a:rPr>
              <a:t>Information technology - Development of user interface accessibility</a:t>
            </a:r>
            <a:endParaRPr lang="en-GB" sz="1700">
              <a:solidFill>
                <a:srgbClr val="003758"/>
              </a:solidFill>
            </a:endParaRPr>
          </a:p>
          <a:p>
            <a:pPr marL="0" lvl="1" indent="0">
              <a:spcBef>
                <a:spcPts val="900"/>
              </a:spcBef>
              <a:buClr>
                <a:schemeClr val="tx1"/>
              </a:buClr>
              <a:buNone/>
            </a:pPr>
            <a:endParaRPr lang="en-US" sz="1500"/>
          </a:p>
        </p:txBody>
      </p:sp>
    </p:spTree>
    <p:extLst>
      <p:ext uri="{BB962C8B-B14F-4D97-AF65-F5344CB8AC3E}">
        <p14:creationId xmlns:p14="http://schemas.microsoft.com/office/powerpoint/2010/main" val="23956787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F626-550F-4F10-93D2-746EA786DD79}"/>
              </a:ext>
            </a:extLst>
          </p:cNvPr>
          <p:cNvSpPr>
            <a:spLocks noGrp="1"/>
          </p:cNvSpPr>
          <p:nvPr>
            <p:ph type="title"/>
          </p:nvPr>
        </p:nvSpPr>
        <p:spPr>
          <a:xfrm>
            <a:off x="571625" y="199007"/>
            <a:ext cx="8000877" cy="535200"/>
          </a:xfrm>
        </p:spPr>
        <p:txBody>
          <a:bodyPr/>
          <a:lstStyle/>
          <a:p>
            <a:r>
              <a:rPr lang="en-US"/>
              <a:t>Accessibility as part of the user experience</a:t>
            </a:r>
          </a:p>
        </p:txBody>
      </p:sp>
      <p:pic>
        <p:nvPicPr>
          <p:cNvPr id="1028" name="Picture 4" descr="Diagram of seven hexagons arranged in a honeycomb pattern illustrating key attributes of user experience. Central hexagon labeled Valuable is shaded gray, surrounded by six white hexagons labeled Useful, Desirable, Accessible, Credible, Findable, and Useable, highlighting components contributing to overall user experience.">
            <a:extLst>
              <a:ext uri="{FF2B5EF4-FFF2-40B4-BE49-F238E27FC236}">
                <a16:creationId xmlns:a16="http://schemas.microsoft.com/office/drawing/2014/main" id="{59F95FEE-9A6C-D637-F4F0-F93C4B22A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784" y="894324"/>
            <a:ext cx="2924014" cy="3041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42E9DC2D-3561-A188-0E34-749E1830D89E}"/>
              </a:ext>
            </a:extLst>
          </p:cNvPr>
          <p:cNvSpPr>
            <a:spLocks noGrp="1"/>
          </p:cNvSpPr>
          <p:nvPr>
            <p:ph type="body" idx="2"/>
          </p:nvPr>
        </p:nvSpPr>
        <p:spPr>
          <a:xfrm>
            <a:off x="4798203" y="1931437"/>
            <a:ext cx="3774300" cy="935429"/>
          </a:xfrm>
        </p:spPr>
        <p:txBody>
          <a:bodyPr/>
          <a:lstStyle/>
          <a:p>
            <a:pPr marL="146050" indent="0">
              <a:buNone/>
            </a:pPr>
            <a:r>
              <a:rPr lang="en-US" sz="1800"/>
              <a:t>Peter Morville's "UX honeycomb" shows how accessibility connects with other components of a user experience</a:t>
            </a:r>
          </a:p>
        </p:txBody>
      </p:sp>
      <p:sp>
        <p:nvSpPr>
          <p:cNvPr id="3" name="Text Placeholder 2">
            <a:extLst>
              <a:ext uri="{FF2B5EF4-FFF2-40B4-BE49-F238E27FC236}">
                <a16:creationId xmlns:a16="http://schemas.microsoft.com/office/drawing/2014/main" id="{18B27230-B3E1-D1C2-EA23-10F3D6560EC6}"/>
              </a:ext>
            </a:extLst>
          </p:cNvPr>
          <p:cNvSpPr>
            <a:spLocks noGrp="1"/>
          </p:cNvSpPr>
          <p:nvPr>
            <p:ph type="body" idx="1"/>
          </p:nvPr>
        </p:nvSpPr>
        <p:spPr>
          <a:xfrm>
            <a:off x="571625" y="4064096"/>
            <a:ext cx="8000877" cy="380678"/>
          </a:xfrm>
        </p:spPr>
        <p:txBody>
          <a:bodyPr/>
          <a:lstStyle/>
          <a:p>
            <a:pPr marL="146050" indent="0">
              <a:buNone/>
            </a:pPr>
            <a:r>
              <a:rPr lang="en-US" sz="1200">
                <a:latin typeface="Open Sans" panose="020B0606030504020204" pitchFamily="34" charset="0"/>
                <a:ea typeface="Open Sans" panose="020B0606030504020204" pitchFamily="34" charset="0"/>
                <a:cs typeface="Open Sans" panose="020B0606030504020204" pitchFamily="34" charset="0"/>
              </a:rPr>
              <a:t>Image credit: Dane Swolko, https://danewesolko.medium.com/peter-morvilles-user-experience-honeycomb-904c383b6886</a:t>
            </a:r>
          </a:p>
          <a:p>
            <a:pPr marL="146050" indent="0">
              <a:buNone/>
            </a:pPr>
            <a:r>
              <a:rPr lang="en-US" sz="1200">
                <a:latin typeface="Open Sans" panose="020B0606030504020204" pitchFamily="34" charset="0"/>
                <a:ea typeface="Open Sans" panose="020B0606030504020204" pitchFamily="34" charset="0"/>
                <a:cs typeface="Open Sans" panose="020B0606030504020204" pitchFamily="34" charset="0"/>
              </a:rPr>
              <a:t>Adapted from the original at: https://semanticstudios.com/user_experience_design/</a:t>
            </a:r>
          </a:p>
          <a:p>
            <a:endParaRPr lang="en-US"/>
          </a:p>
        </p:txBody>
      </p:sp>
    </p:spTree>
    <p:extLst>
      <p:ext uri="{BB962C8B-B14F-4D97-AF65-F5344CB8AC3E}">
        <p14:creationId xmlns:p14="http://schemas.microsoft.com/office/powerpoint/2010/main" val="32483933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2BA67-4536-C1C7-CD04-F087D6FE31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5ADA49-40E3-ED9C-1C21-F5169261DB7C}"/>
              </a:ext>
            </a:extLst>
          </p:cNvPr>
          <p:cNvSpPr>
            <a:spLocks noGrp="1"/>
          </p:cNvSpPr>
          <p:nvPr>
            <p:ph type="title"/>
          </p:nvPr>
        </p:nvSpPr>
        <p:spPr>
          <a:xfrm>
            <a:off x="571500" y="138961"/>
            <a:ext cx="7985646" cy="891837"/>
          </a:xfrm>
        </p:spPr>
        <p:txBody>
          <a:bodyPr>
            <a:noAutofit/>
          </a:bodyPr>
          <a:lstStyle/>
          <a:p>
            <a:r>
              <a:rPr lang="en-GB" sz="3200"/>
              <a:t>The limitation of accessibility standards for UX design</a:t>
            </a:r>
          </a:p>
        </p:txBody>
      </p:sp>
      <p:sp>
        <p:nvSpPr>
          <p:cNvPr id="5" name="Content Placeholder 4">
            <a:extLst>
              <a:ext uri="{FF2B5EF4-FFF2-40B4-BE49-F238E27FC236}">
                <a16:creationId xmlns:a16="http://schemas.microsoft.com/office/drawing/2014/main" id="{2B1E23E3-8827-0DAE-A6FF-46F108D13CCB}"/>
              </a:ext>
            </a:extLst>
          </p:cNvPr>
          <p:cNvSpPr>
            <a:spLocks noGrp="1"/>
          </p:cNvSpPr>
          <p:nvPr>
            <p:ph type="body" idx="1"/>
          </p:nvPr>
        </p:nvSpPr>
        <p:spPr>
          <a:xfrm>
            <a:off x="571500" y="1249164"/>
            <a:ext cx="8122124" cy="3554849"/>
          </a:xfrm>
        </p:spPr>
        <p:txBody>
          <a:bodyPr>
            <a:normAutofit fontScale="92500"/>
          </a:bodyPr>
          <a:lstStyle/>
          <a:p>
            <a:pPr marL="257175" lvl="1" indent="-257175">
              <a:buClr>
                <a:schemeClr val="tx1"/>
              </a:buClr>
              <a:buFont typeface="Wingdings" panose="05000000000000000000" pitchFamily="2" charset="2"/>
              <a:buChar char="§"/>
            </a:pPr>
            <a:r>
              <a:rPr lang="en-US" sz="1800">
                <a:latin typeface="Figtree" charset="0"/>
              </a:rPr>
              <a:t>Standards are by nature generalized - t</a:t>
            </a:r>
            <a:r>
              <a:rPr lang="en-US" sz="1800">
                <a:solidFill>
                  <a:srgbClr val="003758"/>
                </a:solidFill>
                <a:latin typeface="Figtree" charset="0"/>
              </a:rPr>
              <a:t>hey can't tell you what to build </a:t>
            </a:r>
            <a:r>
              <a:rPr lang="en-US" sz="1800" b="1">
                <a:solidFill>
                  <a:srgbClr val="003758"/>
                </a:solidFill>
                <a:latin typeface="Figtree" charset="0"/>
              </a:rPr>
              <a:t>for your specific situation</a:t>
            </a:r>
          </a:p>
          <a:p>
            <a:pPr marL="257175" lvl="1" indent="-257175">
              <a:buClr>
                <a:schemeClr val="tx1"/>
              </a:buClr>
              <a:buFont typeface="Wingdings" panose="05000000000000000000" pitchFamily="2" charset="2"/>
              <a:buChar char="§"/>
            </a:pPr>
            <a:r>
              <a:rPr lang="en-US" sz="1800"/>
              <a:t>For any digital product, the user experience is highly contextual, considering:</a:t>
            </a:r>
          </a:p>
          <a:p>
            <a:pPr marL="714375" lvl="2" indent="-257175">
              <a:buClr>
                <a:schemeClr val="tx1"/>
              </a:buClr>
              <a:buFont typeface="Wingdings" panose="05000000000000000000" pitchFamily="2" charset="2"/>
              <a:buChar char="§"/>
            </a:pPr>
            <a:r>
              <a:rPr lang="en-US" sz="1800" b="1">
                <a:solidFill>
                  <a:srgbClr val="003758"/>
                </a:solidFill>
              </a:rPr>
              <a:t>Why?</a:t>
            </a:r>
            <a:r>
              <a:rPr lang="en-US" sz="1800">
                <a:solidFill>
                  <a:srgbClr val="003758"/>
                </a:solidFill>
              </a:rPr>
              <a:t> The purpose of the product - business and user goals, tasks supported</a:t>
            </a:r>
          </a:p>
          <a:p>
            <a:pPr marL="714375" lvl="2" indent="-257175">
              <a:buClr>
                <a:schemeClr val="tx1"/>
              </a:buClr>
              <a:buFont typeface="Wingdings" panose="05000000000000000000" pitchFamily="2" charset="2"/>
              <a:buChar char="§"/>
            </a:pPr>
            <a:r>
              <a:rPr lang="en-US" sz="1800" b="1">
                <a:solidFill>
                  <a:srgbClr val="003758"/>
                </a:solidFill>
              </a:rPr>
              <a:t>Who?</a:t>
            </a:r>
            <a:r>
              <a:rPr lang="en-US" sz="1800">
                <a:solidFill>
                  <a:srgbClr val="003758"/>
                </a:solidFill>
              </a:rPr>
              <a:t> The important characteristics of the target audience</a:t>
            </a:r>
          </a:p>
          <a:p>
            <a:pPr marL="714375" lvl="2" indent="-257175">
              <a:buClr>
                <a:schemeClr val="tx1"/>
              </a:buClr>
              <a:buFont typeface="Wingdings" panose="05000000000000000000" pitchFamily="2" charset="2"/>
              <a:buChar char="§"/>
            </a:pPr>
            <a:r>
              <a:rPr lang="en-US" sz="1800" b="1">
                <a:solidFill>
                  <a:srgbClr val="003758"/>
                </a:solidFill>
              </a:rPr>
              <a:t>Where?</a:t>
            </a:r>
            <a:r>
              <a:rPr lang="en-US" sz="1800">
                <a:solidFill>
                  <a:srgbClr val="003758"/>
                </a:solidFill>
              </a:rPr>
              <a:t> The environment the audience will be using the product</a:t>
            </a:r>
          </a:p>
          <a:p>
            <a:pPr marL="714375" lvl="2" indent="-257175">
              <a:buClr>
                <a:schemeClr val="tx1"/>
              </a:buClr>
              <a:buFont typeface="Wingdings" panose="05000000000000000000" pitchFamily="2" charset="2"/>
              <a:buChar char="§"/>
            </a:pPr>
            <a:r>
              <a:rPr lang="en-US" sz="1800" b="1">
                <a:solidFill>
                  <a:srgbClr val="003758"/>
                </a:solidFill>
              </a:rPr>
              <a:t>How?</a:t>
            </a:r>
            <a:r>
              <a:rPr lang="en-US" sz="1800">
                <a:solidFill>
                  <a:srgbClr val="003758"/>
                </a:solidFill>
              </a:rPr>
              <a:t> The ways in which the audience will interact with the product</a:t>
            </a:r>
          </a:p>
          <a:p>
            <a:pPr marL="714375" lvl="2" indent="-257175">
              <a:buClr>
                <a:schemeClr val="tx1"/>
              </a:buClr>
              <a:buFont typeface="Wingdings" panose="05000000000000000000" pitchFamily="2" charset="2"/>
              <a:buChar char="§"/>
            </a:pPr>
            <a:r>
              <a:rPr lang="en-US" sz="1800" b="1">
                <a:solidFill>
                  <a:srgbClr val="003758"/>
                </a:solidFill>
              </a:rPr>
              <a:t>When?</a:t>
            </a:r>
            <a:r>
              <a:rPr lang="en-US" sz="1800">
                <a:solidFill>
                  <a:srgbClr val="003758"/>
                </a:solidFill>
              </a:rPr>
              <a:t> The situation and constraints under which the audience will use the product</a:t>
            </a:r>
          </a:p>
          <a:p>
            <a:pPr marL="257175" lvl="1" indent="-257175">
              <a:buClr>
                <a:schemeClr val="tx1"/>
              </a:buClr>
              <a:buFont typeface="Wingdings" panose="05000000000000000000" pitchFamily="2" charset="2"/>
              <a:buChar char="§"/>
            </a:pPr>
            <a:endParaRPr lang="en-GB" sz="1700">
              <a:solidFill>
                <a:srgbClr val="003758"/>
              </a:solidFill>
            </a:endParaRPr>
          </a:p>
          <a:p>
            <a:pPr marL="0" lvl="1" indent="0">
              <a:spcBef>
                <a:spcPts val="900"/>
              </a:spcBef>
              <a:buClr>
                <a:schemeClr val="tx1"/>
              </a:buClr>
              <a:buNone/>
            </a:pPr>
            <a:endParaRPr lang="en-US" sz="1500"/>
          </a:p>
        </p:txBody>
      </p:sp>
    </p:spTree>
    <p:extLst>
      <p:ext uri="{BB962C8B-B14F-4D97-AF65-F5344CB8AC3E}">
        <p14:creationId xmlns:p14="http://schemas.microsoft.com/office/powerpoint/2010/main" val="3764898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CFDF-E5EC-EB3E-F99D-8EE6C7E36B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64459E-5167-6ED3-C2BC-411D7398C2A7}"/>
              </a:ext>
            </a:extLst>
          </p:cNvPr>
          <p:cNvSpPr>
            <a:spLocks noGrp="1"/>
          </p:cNvSpPr>
          <p:nvPr>
            <p:ph type="title"/>
          </p:nvPr>
        </p:nvSpPr>
        <p:spPr>
          <a:xfrm>
            <a:off x="571500" y="248144"/>
            <a:ext cx="8088406" cy="1102984"/>
          </a:xfrm>
        </p:spPr>
        <p:txBody>
          <a:bodyPr>
            <a:noAutofit/>
          </a:bodyPr>
          <a:lstStyle/>
          <a:p>
            <a:r>
              <a:rPr lang="en-GB" sz="3200"/>
              <a:t>Accessibility standards can help with inclusive UX design</a:t>
            </a:r>
          </a:p>
        </p:txBody>
      </p:sp>
      <p:sp>
        <p:nvSpPr>
          <p:cNvPr id="5" name="Content Placeholder 4">
            <a:extLst>
              <a:ext uri="{FF2B5EF4-FFF2-40B4-BE49-F238E27FC236}">
                <a16:creationId xmlns:a16="http://schemas.microsoft.com/office/drawing/2014/main" id="{5240AC25-4ECD-9674-30D6-FF97CA98D4EA}"/>
              </a:ext>
            </a:extLst>
          </p:cNvPr>
          <p:cNvSpPr>
            <a:spLocks noGrp="1"/>
          </p:cNvSpPr>
          <p:nvPr>
            <p:ph type="body" idx="1"/>
          </p:nvPr>
        </p:nvSpPr>
        <p:spPr>
          <a:xfrm>
            <a:off x="571500" y="1480223"/>
            <a:ext cx="8088406" cy="3291561"/>
          </a:xfrm>
        </p:spPr>
        <p:txBody>
          <a:bodyPr>
            <a:normAutofit/>
          </a:bodyPr>
          <a:lstStyle/>
          <a:p>
            <a:pPr marL="257175" lvl="1" indent="-257175">
              <a:buClr>
                <a:schemeClr val="tx1"/>
              </a:buClr>
              <a:buFont typeface="Wingdings" panose="05000000000000000000" pitchFamily="2" charset="2"/>
              <a:buChar char="§"/>
            </a:pPr>
            <a:r>
              <a:rPr lang="en-US" sz="1800">
                <a:solidFill>
                  <a:srgbClr val="003758"/>
                </a:solidFill>
                <a:latin typeface="Figtree" charset="0"/>
              </a:rPr>
              <a:t>Functional Performance Criteria (FPCs) of Section 508 and EN 301 549</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latin typeface="Figtree" charset="0"/>
              </a:rPr>
              <a:t>High-level reminders of the different capability needs an inclusive digital experience needs to meet</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latin typeface="Figtree" charset="0"/>
              </a:rPr>
              <a:t>Summarize needs of people with disabilities along with people who have situational or environmental impairments</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latin typeface="Figtree" charset="0"/>
              </a:rPr>
              <a:t>Examples: Without Vision, Limited Hearing, Limited Manipulation</a:t>
            </a:r>
          </a:p>
          <a:p>
            <a:pPr marL="257175" lvl="1" indent="-257175">
              <a:buClr>
                <a:schemeClr val="tx1"/>
              </a:buClr>
              <a:buFont typeface="Wingdings" panose="05000000000000000000" pitchFamily="2" charset="2"/>
              <a:buChar char="§"/>
            </a:pPr>
            <a:r>
              <a:rPr lang="en-US" sz="1800">
                <a:solidFill>
                  <a:srgbClr val="003758"/>
                </a:solidFill>
                <a:latin typeface="Figtree" charset="0"/>
              </a:rPr>
              <a:t>The Guidelines of WCAG</a:t>
            </a:r>
          </a:p>
          <a:p>
            <a:pPr marL="714375" lvl="2" indent="-257175">
              <a:spcBef>
                <a:spcPts val="0"/>
              </a:spcBef>
              <a:spcAft>
                <a:spcPts val="600"/>
              </a:spcAft>
              <a:buClr>
                <a:schemeClr val="tx1"/>
              </a:buClr>
              <a:buFont typeface="Wingdings" panose="05000000000000000000" pitchFamily="2" charset="2"/>
              <a:buChar char="§"/>
            </a:pPr>
            <a:r>
              <a:rPr lang="en-US" sz="1800">
                <a:solidFill>
                  <a:srgbClr val="003758"/>
                </a:solidFill>
                <a:latin typeface="Figtree" charset="0"/>
              </a:rPr>
              <a:t>The "forgotten layer" of WCAG?</a:t>
            </a:r>
          </a:p>
          <a:p>
            <a:pPr marL="257175" lvl="1" indent="-257175">
              <a:buClr>
                <a:schemeClr val="tx1"/>
              </a:buClr>
              <a:buFont typeface="Wingdings" panose="05000000000000000000" pitchFamily="2" charset="2"/>
              <a:buChar char="§"/>
            </a:pPr>
            <a:endParaRPr lang="en-GB" sz="1700">
              <a:solidFill>
                <a:srgbClr val="003758"/>
              </a:solidFill>
            </a:endParaRPr>
          </a:p>
          <a:p>
            <a:pPr marL="0" lvl="1" indent="0">
              <a:spcBef>
                <a:spcPts val="900"/>
              </a:spcBef>
              <a:buClr>
                <a:schemeClr val="tx1"/>
              </a:buClr>
              <a:buNone/>
            </a:pPr>
            <a:endParaRPr lang="en-US" sz="1500"/>
          </a:p>
        </p:txBody>
      </p:sp>
    </p:spTree>
    <p:extLst>
      <p:ext uri="{BB962C8B-B14F-4D97-AF65-F5344CB8AC3E}">
        <p14:creationId xmlns:p14="http://schemas.microsoft.com/office/powerpoint/2010/main" val="3031210667"/>
      </p:ext>
    </p:extLst>
  </p:cSld>
  <p:clrMapOvr>
    <a:masterClrMapping/>
  </p:clrMapOvr>
  <p:transition>
    <p:fade/>
  </p:transition>
</p:sld>
</file>

<file path=ppt/theme/theme1.xml><?xml version="1.0" encoding="utf-8"?>
<a:theme xmlns:a="http://schemas.openxmlformats.org/drawingml/2006/main" name="Streamline">
  <a:themeElements>
    <a:clrScheme name="Vispero 1">
      <a:dk1>
        <a:srgbClr val="00263F"/>
      </a:dk1>
      <a:lt1>
        <a:srgbClr val="FFFFFF"/>
      </a:lt1>
      <a:dk2>
        <a:srgbClr val="003758"/>
      </a:dk2>
      <a:lt2>
        <a:srgbClr val="F3F1F0"/>
      </a:lt2>
      <a:accent1>
        <a:srgbClr val="005D8F"/>
      </a:accent1>
      <a:accent2>
        <a:srgbClr val="FFCE02"/>
      </a:accent2>
      <a:accent3>
        <a:srgbClr val="84D1DE"/>
      </a:accent3>
      <a:accent4>
        <a:srgbClr val="0985C5"/>
      </a:accent4>
      <a:accent5>
        <a:srgbClr val="379FA8"/>
      </a:accent5>
      <a:accent6>
        <a:srgbClr val="F26924"/>
      </a:accent6>
      <a:hlink>
        <a:srgbClr val="005D8F"/>
      </a:hlink>
      <a:folHlink>
        <a:srgbClr val="F269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1757</Words>
  <Application>Microsoft Office PowerPoint</Application>
  <PresentationFormat>On-screen Show (16:9)</PresentationFormat>
  <Paragraphs>232</Paragraphs>
  <Slides>37</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Wingdings</vt:lpstr>
      <vt:lpstr>Arial</vt:lpstr>
      <vt:lpstr>Aptos Black</vt:lpstr>
      <vt:lpstr>Figtree</vt:lpstr>
      <vt:lpstr>Open Sans</vt:lpstr>
      <vt:lpstr>Aptos Display</vt:lpstr>
      <vt:lpstr>Streamline</vt:lpstr>
      <vt:lpstr>Inclusive by Design Using WCAG to Improve Usability For Everyone David Sloan and David Swallow, Vispero May 19, 2026</vt:lpstr>
      <vt:lpstr>Outline</vt:lpstr>
      <vt:lpstr>1. Technical accessibility and inclusive user experience</vt:lpstr>
      <vt:lpstr>What do we mean by inclusive user experience design?</vt:lpstr>
      <vt:lpstr>Inclusive design and accessibility</vt:lpstr>
      <vt:lpstr>The role of accessibility standards in inclusive UX</vt:lpstr>
      <vt:lpstr>Accessibility as part of the user experience</vt:lpstr>
      <vt:lpstr>The limitation of accessibility standards for UX design</vt:lpstr>
      <vt:lpstr>Accessibility standards can help with inclusive UX design</vt:lpstr>
      <vt:lpstr>2. How WCAG supports inclusive UX design</vt:lpstr>
      <vt:lpstr>WCAG structure</vt:lpstr>
      <vt:lpstr>Perceivable UX</vt:lpstr>
      <vt:lpstr>1.1 Text alternatives</vt:lpstr>
      <vt:lpstr>1.2 Time-based Media</vt:lpstr>
      <vt:lpstr>1.3 Adaptable</vt:lpstr>
      <vt:lpstr>1.4 Distinguishable</vt:lpstr>
      <vt:lpstr>Operable UX</vt:lpstr>
      <vt:lpstr>2.1 Keyboard Accessible</vt:lpstr>
      <vt:lpstr>2.2 Enough Time</vt:lpstr>
      <vt:lpstr>2.3 Seizures and Physical Reactions</vt:lpstr>
      <vt:lpstr>2.4 Navigable</vt:lpstr>
      <vt:lpstr>2.5 Input Modalities</vt:lpstr>
      <vt:lpstr>Understandable UX</vt:lpstr>
      <vt:lpstr>3.1 Readable</vt:lpstr>
      <vt:lpstr>3.2 Predictable</vt:lpstr>
      <vt:lpstr>3.3 Input Assistance</vt:lpstr>
      <vt:lpstr>Robust UX</vt:lpstr>
      <vt:lpstr>4.1 Compatible</vt:lpstr>
      <vt:lpstr>3. Integrating accessibility into UX processes</vt:lpstr>
      <vt:lpstr>Include accessibility in upfront research and requirements definition</vt:lpstr>
      <vt:lpstr>Include people with disabilities in representations of users</vt:lpstr>
      <vt:lpstr>Include people with disabilities in co-design activities</vt:lpstr>
      <vt:lpstr>Include people with disabilities when evaluating what you've built</vt:lpstr>
      <vt:lpstr>Include stakeholders in accessible UX efforts</vt:lpstr>
      <vt:lpstr>4. Summary</vt:lpstr>
      <vt:lpstr>Key points</vt:lpstr>
      <vt:lpstr>Questions</vt:lpstr>
    </vt:vector>
  </TitlesOfParts>
  <Company>Vispero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by Design Using WCAG to Improve Usability For Everyone</dc:title>
  <dc:subject>Webinar May19 2026</dc:subject>
  <dc:creator>David Sloan and David Swallow</dc:creator>
  <cp:lastModifiedBy>Shelly Klure</cp:lastModifiedBy>
  <cp:revision>2</cp:revision>
  <dcterms:modified xsi:type="dcterms:W3CDTF">2026-05-19T15:03:41Z</dcterms:modified>
</cp:coreProperties>
</file>